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8" r:id="rId2"/>
    <p:sldId id="267" r:id="rId3"/>
    <p:sldId id="260" r:id="rId4"/>
    <p:sldId id="264" r:id="rId5"/>
    <p:sldId id="265" r:id="rId6"/>
    <p:sldId id="279" r:id="rId7"/>
    <p:sldId id="272" r:id="rId8"/>
    <p:sldId id="273" r:id="rId9"/>
    <p:sldId id="280" r:id="rId10"/>
    <p:sldId id="281" r:id="rId11"/>
    <p:sldId id="268" r:id="rId12"/>
    <p:sldId id="269" r:id="rId13"/>
    <p:sldId id="270" r:id="rId14"/>
    <p:sldId id="271" r:id="rId15"/>
    <p:sldId id="275" r:id="rId16"/>
    <p:sldId id="276" r:id="rId17"/>
    <p:sldId id="277" r:id="rId18"/>
    <p:sldId id="278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2] [2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90CF"/>
    <a:srgbClr val="95F1DB"/>
    <a:srgbClr val="34DFAB"/>
    <a:srgbClr val="BE3EC4"/>
    <a:srgbClr val="00FCF5"/>
    <a:srgbClr val="00FDFF"/>
    <a:srgbClr val="73C9F1"/>
    <a:srgbClr val="994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2-23T15:19:53.592" idx="1">
    <p:pos x="10" y="10"/>
    <p:text>I removed the text from the picture, it helps so it doesn't show how blurry it is. (The arrow colors could be played with if you wanted)</p:text>
    <p:extLst>
      <p:ext uri="{C676402C-5697-4E1C-873F-D02D1690AC5C}">
        <p15:threadingInfo xmlns:p15="http://schemas.microsoft.com/office/powerpoint/2012/main" timeZoneBias="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1C24F-399D-9749-A9BB-60F51E64FA19}" type="doc">
      <dgm:prSet loTypeId="urn:microsoft.com/office/officeart/2005/8/layout/hChevron3" loCatId="" qsTypeId="urn:microsoft.com/office/officeart/2005/8/quickstyle/simple1" qsCatId="simple" csTypeId="urn:microsoft.com/office/officeart/2005/8/colors/colorful5" csCatId="colorful" phldr="1"/>
      <dgm:spPr/>
    </dgm:pt>
    <dgm:pt modelId="{775C8F43-90DA-C34D-A9FF-1BC429510F3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Phylogeny</a:t>
          </a:r>
          <a:endParaRPr lang="en-US" dirty="0"/>
        </a:p>
      </dgm:t>
    </dgm:pt>
    <dgm:pt modelId="{7EB4336E-5D72-2F47-80D4-5E61B67A89CD}" type="parTrans" cxnId="{539FF1DB-70E0-4C44-8DB7-B8028B0A81C7}">
      <dgm:prSet/>
      <dgm:spPr/>
      <dgm:t>
        <a:bodyPr/>
        <a:lstStyle/>
        <a:p>
          <a:endParaRPr lang="en-US"/>
        </a:p>
      </dgm:t>
    </dgm:pt>
    <dgm:pt modelId="{41529593-741E-714B-B30B-770064669D5E}" type="sibTrans" cxnId="{539FF1DB-70E0-4C44-8DB7-B8028B0A81C7}">
      <dgm:prSet/>
      <dgm:spPr/>
      <dgm:t>
        <a:bodyPr/>
        <a:lstStyle/>
        <a:p>
          <a:endParaRPr lang="en-US"/>
        </a:p>
      </dgm:t>
    </dgm:pt>
    <dgm:pt modelId="{C7C068CA-EDBA-4E40-9FA0-549C9182CE6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Amino Acids</a:t>
          </a:r>
          <a:endParaRPr lang="en-US" dirty="0"/>
        </a:p>
      </dgm:t>
    </dgm:pt>
    <dgm:pt modelId="{0DC7BCD8-8782-424B-BFF8-459FB647B34F}" type="parTrans" cxnId="{5C842324-66F6-2D42-95B4-6ABEEBA1D774}">
      <dgm:prSet/>
      <dgm:spPr/>
      <dgm:t>
        <a:bodyPr/>
        <a:lstStyle/>
        <a:p>
          <a:endParaRPr lang="en-US"/>
        </a:p>
      </dgm:t>
    </dgm:pt>
    <dgm:pt modelId="{63E3327A-292C-6B4D-B61A-A52742F3989B}" type="sibTrans" cxnId="{5C842324-66F6-2D42-95B4-6ABEEBA1D774}">
      <dgm:prSet/>
      <dgm:spPr/>
      <dgm:t>
        <a:bodyPr/>
        <a:lstStyle/>
        <a:p>
          <a:endParaRPr lang="en-US"/>
        </a:p>
      </dgm:t>
    </dgm:pt>
    <dgm:pt modelId="{C83AD153-FDA8-7D41-A672-F901B514D5E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Compare</a:t>
          </a:r>
          <a:endParaRPr lang="en-US" dirty="0"/>
        </a:p>
      </dgm:t>
    </dgm:pt>
    <dgm:pt modelId="{AC5DF4DF-5B21-6B43-B4B3-164FD4417DDA}" type="parTrans" cxnId="{6336E8DF-0D4F-E347-9BD7-1794B120A2F6}">
      <dgm:prSet/>
      <dgm:spPr/>
      <dgm:t>
        <a:bodyPr/>
        <a:lstStyle/>
        <a:p>
          <a:endParaRPr lang="en-US"/>
        </a:p>
      </dgm:t>
    </dgm:pt>
    <dgm:pt modelId="{191DDA57-2663-5E4A-AC43-A9CEE84DAF70}" type="sibTrans" cxnId="{6336E8DF-0D4F-E347-9BD7-1794B120A2F6}">
      <dgm:prSet/>
      <dgm:spPr/>
      <dgm:t>
        <a:bodyPr/>
        <a:lstStyle/>
        <a:p>
          <a:endParaRPr lang="en-US"/>
        </a:p>
      </dgm:t>
    </dgm:pt>
    <dgm:pt modelId="{23779CA7-1487-D84E-BD8C-24A9990C36C1}" type="pres">
      <dgm:prSet presAssocID="{1D11C24F-399D-9749-A9BB-60F51E64FA19}" presName="Name0" presStyleCnt="0">
        <dgm:presLayoutVars>
          <dgm:dir/>
          <dgm:resizeHandles val="exact"/>
        </dgm:presLayoutVars>
      </dgm:prSet>
      <dgm:spPr/>
    </dgm:pt>
    <dgm:pt modelId="{3B9CFBCB-8757-4C48-B3FE-E599CD64A7BD}" type="pres">
      <dgm:prSet presAssocID="{775C8F43-90DA-C34D-A9FF-1BC429510F3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92A4B-11A0-AC44-A9BB-1077A2A6E04B}" type="pres">
      <dgm:prSet presAssocID="{41529593-741E-714B-B30B-770064669D5E}" presName="parSpace" presStyleCnt="0"/>
      <dgm:spPr/>
    </dgm:pt>
    <dgm:pt modelId="{0E5DA9AB-D173-F84B-92BF-6E1EB5634CDA}" type="pres">
      <dgm:prSet presAssocID="{C7C068CA-EDBA-4E40-9FA0-549C9182CE6C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00172-E514-7142-82BA-5EC83C42A1B8}" type="pres">
      <dgm:prSet presAssocID="{63E3327A-292C-6B4D-B61A-A52742F3989B}" presName="parSpace" presStyleCnt="0"/>
      <dgm:spPr/>
    </dgm:pt>
    <dgm:pt modelId="{3F577962-15E9-FF4C-82FE-31AECB80A5BC}" type="pres">
      <dgm:prSet presAssocID="{C83AD153-FDA8-7D41-A672-F901B514D5E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9FF1DB-70E0-4C44-8DB7-B8028B0A81C7}" srcId="{1D11C24F-399D-9749-A9BB-60F51E64FA19}" destId="{775C8F43-90DA-C34D-A9FF-1BC429510F30}" srcOrd="0" destOrd="0" parTransId="{7EB4336E-5D72-2F47-80D4-5E61B67A89CD}" sibTransId="{41529593-741E-714B-B30B-770064669D5E}"/>
    <dgm:cxn modelId="{5C842324-66F6-2D42-95B4-6ABEEBA1D774}" srcId="{1D11C24F-399D-9749-A9BB-60F51E64FA19}" destId="{C7C068CA-EDBA-4E40-9FA0-549C9182CE6C}" srcOrd="1" destOrd="0" parTransId="{0DC7BCD8-8782-424B-BFF8-459FB647B34F}" sibTransId="{63E3327A-292C-6B4D-B61A-A52742F3989B}"/>
    <dgm:cxn modelId="{6336E8DF-0D4F-E347-9BD7-1794B120A2F6}" srcId="{1D11C24F-399D-9749-A9BB-60F51E64FA19}" destId="{C83AD153-FDA8-7D41-A672-F901B514D5EE}" srcOrd="2" destOrd="0" parTransId="{AC5DF4DF-5B21-6B43-B4B3-164FD4417DDA}" sibTransId="{191DDA57-2663-5E4A-AC43-A9CEE84DAF70}"/>
    <dgm:cxn modelId="{0DE725C8-79B0-F348-B77E-F414B9C7E7F9}" type="presOf" srcId="{C7C068CA-EDBA-4E40-9FA0-549C9182CE6C}" destId="{0E5DA9AB-D173-F84B-92BF-6E1EB5634CDA}" srcOrd="0" destOrd="0" presId="urn:microsoft.com/office/officeart/2005/8/layout/hChevron3"/>
    <dgm:cxn modelId="{26FF9EC7-0497-9D43-BA7D-01BFFD923245}" type="presOf" srcId="{1D11C24F-399D-9749-A9BB-60F51E64FA19}" destId="{23779CA7-1487-D84E-BD8C-24A9990C36C1}" srcOrd="0" destOrd="0" presId="urn:microsoft.com/office/officeart/2005/8/layout/hChevron3"/>
    <dgm:cxn modelId="{E17ADCF3-E588-9F4F-ABD3-1706F2A721A6}" type="presOf" srcId="{775C8F43-90DA-C34D-A9FF-1BC429510F30}" destId="{3B9CFBCB-8757-4C48-B3FE-E599CD64A7BD}" srcOrd="0" destOrd="0" presId="urn:microsoft.com/office/officeart/2005/8/layout/hChevron3"/>
    <dgm:cxn modelId="{D47A6A50-D63B-924E-BC2D-9C6B81647A16}" type="presOf" srcId="{C83AD153-FDA8-7D41-A672-F901B514D5EE}" destId="{3F577962-15E9-FF4C-82FE-31AECB80A5BC}" srcOrd="0" destOrd="0" presId="urn:microsoft.com/office/officeart/2005/8/layout/hChevron3"/>
    <dgm:cxn modelId="{3CDF13A4-8376-5641-BC16-5FD5F032D7F0}" type="presParOf" srcId="{23779CA7-1487-D84E-BD8C-24A9990C36C1}" destId="{3B9CFBCB-8757-4C48-B3FE-E599CD64A7BD}" srcOrd="0" destOrd="0" presId="urn:microsoft.com/office/officeart/2005/8/layout/hChevron3"/>
    <dgm:cxn modelId="{325C57A7-7179-2A48-9793-B81FE7D7969D}" type="presParOf" srcId="{23779CA7-1487-D84E-BD8C-24A9990C36C1}" destId="{B1A92A4B-11A0-AC44-A9BB-1077A2A6E04B}" srcOrd="1" destOrd="0" presId="urn:microsoft.com/office/officeart/2005/8/layout/hChevron3"/>
    <dgm:cxn modelId="{115716C9-DDAC-6043-B36D-653E0D148656}" type="presParOf" srcId="{23779CA7-1487-D84E-BD8C-24A9990C36C1}" destId="{0E5DA9AB-D173-F84B-92BF-6E1EB5634CDA}" srcOrd="2" destOrd="0" presId="urn:microsoft.com/office/officeart/2005/8/layout/hChevron3"/>
    <dgm:cxn modelId="{A6FD0177-AE37-C840-A709-DD36042F94C0}" type="presParOf" srcId="{23779CA7-1487-D84E-BD8C-24A9990C36C1}" destId="{B3400172-E514-7142-82BA-5EC83C42A1B8}" srcOrd="3" destOrd="0" presId="urn:microsoft.com/office/officeart/2005/8/layout/hChevron3"/>
    <dgm:cxn modelId="{2A2E4B34-C5BD-1146-82CB-6C0533487E29}" type="presParOf" srcId="{23779CA7-1487-D84E-BD8C-24A9990C36C1}" destId="{3F577962-15E9-FF4C-82FE-31AECB80A5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11C24F-399D-9749-A9BB-60F51E64FA19}" type="doc">
      <dgm:prSet loTypeId="urn:microsoft.com/office/officeart/2005/8/layout/hChevron3" loCatId="" qsTypeId="urn:microsoft.com/office/officeart/2005/8/quickstyle/simple1" qsCatId="simple" csTypeId="urn:microsoft.com/office/officeart/2005/8/colors/colorful5" csCatId="colorful" phldr="1"/>
      <dgm:spPr/>
    </dgm:pt>
    <dgm:pt modelId="{775C8F43-90DA-C34D-A9FF-1BC429510F3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Phylogeny</a:t>
          </a:r>
          <a:endParaRPr lang="en-US" dirty="0"/>
        </a:p>
      </dgm:t>
    </dgm:pt>
    <dgm:pt modelId="{7EB4336E-5D72-2F47-80D4-5E61B67A89CD}" type="parTrans" cxnId="{539FF1DB-70E0-4C44-8DB7-B8028B0A81C7}">
      <dgm:prSet/>
      <dgm:spPr/>
      <dgm:t>
        <a:bodyPr/>
        <a:lstStyle/>
        <a:p>
          <a:endParaRPr lang="en-US"/>
        </a:p>
      </dgm:t>
    </dgm:pt>
    <dgm:pt modelId="{41529593-741E-714B-B30B-770064669D5E}" type="sibTrans" cxnId="{539FF1DB-70E0-4C44-8DB7-B8028B0A81C7}">
      <dgm:prSet/>
      <dgm:spPr/>
      <dgm:t>
        <a:bodyPr/>
        <a:lstStyle/>
        <a:p>
          <a:endParaRPr lang="en-US"/>
        </a:p>
      </dgm:t>
    </dgm:pt>
    <dgm:pt modelId="{C7C068CA-EDBA-4E40-9FA0-549C9182CE6C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Amino Acids</a:t>
          </a:r>
          <a:endParaRPr lang="en-US" dirty="0"/>
        </a:p>
      </dgm:t>
    </dgm:pt>
    <dgm:pt modelId="{0DC7BCD8-8782-424B-BFF8-459FB647B34F}" type="parTrans" cxnId="{5C842324-66F6-2D42-95B4-6ABEEBA1D774}">
      <dgm:prSet/>
      <dgm:spPr/>
      <dgm:t>
        <a:bodyPr/>
        <a:lstStyle/>
        <a:p>
          <a:endParaRPr lang="en-US"/>
        </a:p>
      </dgm:t>
    </dgm:pt>
    <dgm:pt modelId="{63E3327A-292C-6B4D-B61A-A52742F3989B}" type="sibTrans" cxnId="{5C842324-66F6-2D42-95B4-6ABEEBA1D774}">
      <dgm:prSet/>
      <dgm:spPr/>
      <dgm:t>
        <a:bodyPr/>
        <a:lstStyle/>
        <a:p>
          <a:endParaRPr lang="en-US"/>
        </a:p>
      </dgm:t>
    </dgm:pt>
    <dgm:pt modelId="{C83AD153-FDA8-7D41-A672-F901B514D5E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Compare</a:t>
          </a:r>
          <a:endParaRPr lang="en-US" dirty="0"/>
        </a:p>
      </dgm:t>
    </dgm:pt>
    <dgm:pt modelId="{AC5DF4DF-5B21-6B43-B4B3-164FD4417DDA}" type="parTrans" cxnId="{6336E8DF-0D4F-E347-9BD7-1794B120A2F6}">
      <dgm:prSet/>
      <dgm:spPr/>
      <dgm:t>
        <a:bodyPr/>
        <a:lstStyle/>
        <a:p>
          <a:endParaRPr lang="en-US"/>
        </a:p>
      </dgm:t>
    </dgm:pt>
    <dgm:pt modelId="{191DDA57-2663-5E4A-AC43-A9CEE84DAF70}" type="sibTrans" cxnId="{6336E8DF-0D4F-E347-9BD7-1794B120A2F6}">
      <dgm:prSet/>
      <dgm:spPr/>
      <dgm:t>
        <a:bodyPr/>
        <a:lstStyle/>
        <a:p>
          <a:endParaRPr lang="en-US"/>
        </a:p>
      </dgm:t>
    </dgm:pt>
    <dgm:pt modelId="{23779CA7-1487-D84E-BD8C-24A9990C36C1}" type="pres">
      <dgm:prSet presAssocID="{1D11C24F-399D-9749-A9BB-60F51E64FA19}" presName="Name0" presStyleCnt="0">
        <dgm:presLayoutVars>
          <dgm:dir/>
          <dgm:resizeHandles val="exact"/>
        </dgm:presLayoutVars>
      </dgm:prSet>
      <dgm:spPr/>
    </dgm:pt>
    <dgm:pt modelId="{3B9CFBCB-8757-4C48-B3FE-E599CD64A7BD}" type="pres">
      <dgm:prSet presAssocID="{775C8F43-90DA-C34D-A9FF-1BC429510F3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92A4B-11A0-AC44-A9BB-1077A2A6E04B}" type="pres">
      <dgm:prSet presAssocID="{41529593-741E-714B-B30B-770064669D5E}" presName="parSpace" presStyleCnt="0"/>
      <dgm:spPr/>
    </dgm:pt>
    <dgm:pt modelId="{0E5DA9AB-D173-F84B-92BF-6E1EB5634CDA}" type="pres">
      <dgm:prSet presAssocID="{C7C068CA-EDBA-4E40-9FA0-549C9182CE6C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00172-E514-7142-82BA-5EC83C42A1B8}" type="pres">
      <dgm:prSet presAssocID="{63E3327A-292C-6B4D-B61A-A52742F3989B}" presName="parSpace" presStyleCnt="0"/>
      <dgm:spPr/>
    </dgm:pt>
    <dgm:pt modelId="{3F577962-15E9-FF4C-82FE-31AECB80A5BC}" type="pres">
      <dgm:prSet presAssocID="{C83AD153-FDA8-7D41-A672-F901B514D5E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FB6F06-F481-764D-8078-B5466632D9B8}" type="presOf" srcId="{C7C068CA-EDBA-4E40-9FA0-549C9182CE6C}" destId="{0E5DA9AB-D173-F84B-92BF-6E1EB5634CDA}" srcOrd="0" destOrd="0" presId="urn:microsoft.com/office/officeart/2005/8/layout/hChevron3"/>
    <dgm:cxn modelId="{539FF1DB-70E0-4C44-8DB7-B8028B0A81C7}" srcId="{1D11C24F-399D-9749-A9BB-60F51E64FA19}" destId="{775C8F43-90DA-C34D-A9FF-1BC429510F30}" srcOrd="0" destOrd="0" parTransId="{7EB4336E-5D72-2F47-80D4-5E61B67A89CD}" sibTransId="{41529593-741E-714B-B30B-770064669D5E}"/>
    <dgm:cxn modelId="{5C842324-66F6-2D42-95B4-6ABEEBA1D774}" srcId="{1D11C24F-399D-9749-A9BB-60F51E64FA19}" destId="{C7C068CA-EDBA-4E40-9FA0-549C9182CE6C}" srcOrd="1" destOrd="0" parTransId="{0DC7BCD8-8782-424B-BFF8-459FB647B34F}" sibTransId="{63E3327A-292C-6B4D-B61A-A52742F3989B}"/>
    <dgm:cxn modelId="{249D0F37-9B88-8D4E-937B-B4470D7E8DC8}" type="presOf" srcId="{C83AD153-FDA8-7D41-A672-F901B514D5EE}" destId="{3F577962-15E9-FF4C-82FE-31AECB80A5BC}" srcOrd="0" destOrd="0" presId="urn:microsoft.com/office/officeart/2005/8/layout/hChevron3"/>
    <dgm:cxn modelId="{6336E8DF-0D4F-E347-9BD7-1794B120A2F6}" srcId="{1D11C24F-399D-9749-A9BB-60F51E64FA19}" destId="{C83AD153-FDA8-7D41-A672-F901B514D5EE}" srcOrd="2" destOrd="0" parTransId="{AC5DF4DF-5B21-6B43-B4B3-164FD4417DDA}" sibTransId="{191DDA57-2663-5E4A-AC43-A9CEE84DAF70}"/>
    <dgm:cxn modelId="{ABBE7E19-8C04-954D-B41B-AEDC2CBCE7C7}" type="presOf" srcId="{1D11C24F-399D-9749-A9BB-60F51E64FA19}" destId="{23779CA7-1487-D84E-BD8C-24A9990C36C1}" srcOrd="0" destOrd="0" presId="urn:microsoft.com/office/officeart/2005/8/layout/hChevron3"/>
    <dgm:cxn modelId="{4E42843B-B8E3-204B-9607-23BDED0FED71}" type="presOf" srcId="{775C8F43-90DA-C34D-A9FF-1BC429510F30}" destId="{3B9CFBCB-8757-4C48-B3FE-E599CD64A7BD}" srcOrd="0" destOrd="0" presId="urn:microsoft.com/office/officeart/2005/8/layout/hChevron3"/>
    <dgm:cxn modelId="{724FA5F2-15CD-4B4E-BF3E-153496EBF5DE}" type="presParOf" srcId="{23779CA7-1487-D84E-BD8C-24A9990C36C1}" destId="{3B9CFBCB-8757-4C48-B3FE-E599CD64A7BD}" srcOrd="0" destOrd="0" presId="urn:microsoft.com/office/officeart/2005/8/layout/hChevron3"/>
    <dgm:cxn modelId="{EAA30D68-26B6-1947-91DB-519E54F9B24A}" type="presParOf" srcId="{23779CA7-1487-D84E-BD8C-24A9990C36C1}" destId="{B1A92A4B-11A0-AC44-A9BB-1077A2A6E04B}" srcOrd="1" destOrd="0" presId="urn:microsoft.com/office/officeart/2005/8/layout/hChevron3"/>
    <dgm:cxn modelId="{98A4A725-68F4-A342-BBAA-5E4853DC6180}" type="presParOf" srcId="{23779CA7-1487-D84E-BD8C-24A9990C36C1}" destId="{0E5DA9AB-D173-F84B-92BF-6E1EB5634CDA}" srcOrd="2" destOrd="0" presId="urn:microsoft.com/office/officeart/2005/8/layout/hChevron3"/>
    <dgm:cxn modelId="{F7F35518-B776-1F45-A301-1FD64A944675}" type="presParOf" srcId="{23779CA7-1487-D84E-BD8C-24A9990C36C1}" destId="{B3400172-E514-7142-82BA-5EC83C42A1B8}" srcOrd="3" destOrd="0" presId="urn:microsoft.com/office/officeart/2005/8/layout/hChevron3"/>
    <dgm:cxn modelId="{C61B9EED-8D7A-CF49-B6A4-E2D738659E4F}" type="presParOf" srcId="{23779CA7-1487-D84E-BD8C-24A9990C36C1}" destId="{3F577962-15E9-FF4C-82FE-31AECB80A5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11C24F-399D-9749-A9BB-60F51E64FA19}" type="doc">
      <dgm:prSet loTypeId="urn:microsoft.com/office/officeart/2005/8/layout/hChevron3" loCatId="" qsTypeId="urn:microsoft.com/office/officeart/2005/8/quickstyle/simple1" qsCatId="simple" csTypeId="urn:microsoft.com/office/officeart/2005/8/colors/colorful5" csCatId="colorful" phldr="1"/>
      <dgm:spPr/>
    </dgm:pt>
    <dgm:pt modelId="{775C8F43-90DA-C34D-A9FF-1BC429510F30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Phylogeny</a:t>
          </a:r>
          <a:endParaRPr lang="en-US" dirty="0"/>
        </a:p>
      </dgm:t>
    </dgm:pt>
    <dgm:pt modelId="{7EB4336E-5D72-2F47-80D4-5E61B67A89CD}" type="parTrans" cxnId="{539FF1DB-70E0-4C44-8DB7-B8028B0A81C7}">
      <dgm:prSet/>
      <dgm:spPr/>
      <dgm:t>
        <a:bodyPr/>
        <a:lstStyle/>
        <a:p>
          <a:endParaRPr lang="en-US"/>
        </a:p>
      </dgm:t>
    </dgm:pt>
    <dgm:pt modelId="{41529593-741E-714B-B30B-770064669D5E}" type="sibTrans" cxnId="{539FF1DB-70E0-4C44-8DB7-B8028B0A81C7}">
      <dgm:prSet/>
      <dgm:spPr/>
      <dgm:t>
        <a:bodyPr/>
        <a:lstStyle/>
        <a:p>
          <a:endParaRPr lang="en-US"/>
        </a:p>
      </dgm:t>
    </dgm:pt>
    <dgm:pt modelId="{C7C068CA-EDBA-4E40-9FA0-549C9182CE6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Amino Acids</a:t>
          </a:r>
          <a:endParaRPr lang="en-US" dirty="0"/>
        </a:p>
      </dgm:t>
    </dgm:pt>
    <dgm:pt modelId="{0DC7BCD8-8782-424B-BFF8-459FB647B34F}" type="parTrans" cxnId="{5C842324-66F6-2D42-95B4-6ABEEBA1D774}">
      <dgm:prSet/>
      <dgm:spPr/>
      <dgm:t>
        <a:bodyPr/>
        <a:lstStyle/>
        <a:p>
          <a:endParaRPr lang="en-US"/>
        </a:p>
      </dgm:t>
    </dgm:pt>
    <dgm:pt modelId="{63E3327A-292C-6B4D-B61A-A52742F3989B}" type="sibTrans" cxnId="{5C842324-66F6-2D42-95B4-6ABEEBA1D774}">
      <dgm:prSet/>
      <dgm:spPr/>
      <dgm:t>
        <a:bodyPr/>
        <a:lstStyle/>
        <a:p>
          <a:endParaRPr lang="en-US"/>
        </a:p>
      </dgm:t>
    </dgm:pt>
    <dgm:pt modelId="{C83AD153-FDA8-7D41-A672-F901B514D5E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Compare</a:t>
          </a:r>
          <a:endParaRPr lang="en-US" dirty="0"/>
        </a:p>
      </dgm:t>
    </dgm:pt>
    <dgm:pt modelId="{AC5DF4DF-5B21-6B43-B4B3-164FD4417DDA}" type="parTrans" cxnId="{6336E8DF-0D4F-E347-9BD7-1794B120A2F6}">
      <dgm:prSet/>
      <dgm:spPr/>
      <dgm:t>
        <a:bodyPr/>
        <a:lstStyle/>
        <a:p>
          <a:endParaRPr lang="en-US"/>
        </a:p>
      </dgm:t>
    </dgm:pt>
    <dgm:pt modelId="{191DDA57-2663-5E4A-AC43-A9CEE84DAF70}" type="sibTrans" cxnId="{6336E8DF-0D4F-E347-9BD7-1794B120A2F6}">
      <dgm:prSet/>
      <dgm:spPr/>
      <dgm:t>
        <a:bodyPr/>
        <a:lstStyle/>
        <a:p>
          <a:endParaRPr lang="en-US"/>
        </a:p>
      </dgm:t>
    </dgm:pt>
    <dgm:pt modelId="{23779CA7-1487-D84E-BD8C-24A9990C36C1}" type="pres">
      <dgm:prSet presAssocID="{1D11C24F-399D-9749-A9BB-60F51E64FA19}" presName="Name0" presStyleCnt="0">
        <dgm:presLayoutVars>
          <dgm:dir/>
          <dgm:resizeHandles val="exact"/>
        </dgm:presLayoutVars>
      </dgm:prSet>
      <dgm:spPr/>
    </dgm:pt>
    <dgm:pt modelId="{3B9CFBCB-8757-4C48-B3FE-E599CD64A7BD}" type="pres">
      <dgm:prSet presAssocID="{775C8F43-90DA-C34D-A9FF-1BC429510F3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92A4B-11A0-AC44-A9BB-1077A2A6E04B}" type="pres">
      <dgm:prSet presAssocID="{41529593-741E-714B-B30B-770064669D5E}" presName="parSpace" presStyleCnt="0"/>
      <dgm:spPr/>
    </dgm:pt>
    <dgm:pt modelId="{0E5DA9AB-D173-F84B-92BF-6E1EB5634CDA}" type="pres">
      <dgm:prSet presAssocID="{C7C068CA-EDBA-4E40-9FA0-549C9182CE6C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00172-E514-7142-82BA-5EC83C42A1B8}" type="pres">
      <dgm:prSet presAssocID="{63E3327A-292C-6B4D-B61A-A52742F3989B}" presName="parSpace" presStyleCnt="0"/>
      <dgm:spPr/>
    </dgm:pt>
    <dgm:pt modelId="{3F577962-15E9-FF4C-82FE-31AECB80A5BC}" type="pres">
      <dgm:prSet presAssocID="{C83AD153-FDA8-7D41-A672-F901B514D5E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28C73E-648A-AD4E-8DBE-6640C2D393A7}" type="presOf" srcId="{1D11C24F-399D-9749-A9BB-60F51E64FA19}" destId="{23779CA7-1487-D84E-BD8C-24A9990C36C1}" srcOrd="0" destOrd="0" presId="urn:microsoft.com/office/officeart/2005/8/layout/hChevron3"/>
    <dgm:cxn modelId="{1D1A976D-EE32-9240-B33A-6AF49182E1AC}" type="presOf" srcId="{775C8F43-90DA-C34D-A9FF-1BC429510F30}" destId="{3B9CFBCB-8757-4C48-B3FE-E599CD64A7BD}" srcOrd="0" destOrd="0" presId="urn:microsoft.com/office/officeart/2005/8/layout/hChevron3"/>
    <dgm:cxn modelId="{539FF1DB-70E0-4C44-8DB7-B8028B0A81C7}" srcId="{1D11C24F-399D-9749-A9BB-60F51E64FA19}" destId="{775C8F43-90DA-C34D-A9FF-1BC429510F30}" srcOrd="0" destOrd="0" parTransId="{7EB4336E-5D72-2F47-80D4-5E61B67A89CD}" sibTransId="{41529593-741E-714B-B30B-770064669D5E}"/>
    <dgm:cxn modelId="{5C842324-66F6-2D42-95B4-6ABEEBA1D774}" srcId="{1D11C24F-399D-9749-A9BB-60F51E64FA19}" destId="{C7C068CA-EDBA-4E40-9FA0-549C9182CE6C}" srcOrd="1" destOrd="0" parTransId="{0DC7BCD8-8782-424B-BFF8-459FB647B34F}" sibTransId="{63E3327A-292C-6B4D-B61A-A52742F3989B}"/>
    <dgm:cxn modelId="{6336E8DF-0D4F-E347-9BD7-1794B120A2F6}" srcId="{1D11C24F-399D-9749-A9BB-60F51E64FA19}" destId="{C83AD153-FDA8-7D41-A672-F901B514D5EE}" srcOrd="2" destOrd="0" parTransId="{AC5DF4DF-5B21-6B43-B4B3-164FD4417DDA}" sibTransId="{191DDA57-2663-5E4A-AC43-A9CEE84DAF70}"/>
    <dgm:cxn modelId="{755DD754-4A7A-B747-8B98-ADEA3C9B5F39}" type="presOf" srcId="{C7C068CA-EDBA-4E40-9FA0-549C9182CE6C}" destId="{0E5DA9AB-D173-F84B-92BF-6E1EB5634CDA}" srcOrd="0" destOrd="0" presId="urn:microsoft.com/office/officeart/2005/8/layout/hChevron3"/>
    <dgm:cxn modelId="{EF97B866-6E55-A540-8FE0-0CBB096014E3}" type="presOf" srcId="{C83AD153-FDA8-7D41-A672-F901B514D5EE}" destId="{3F577962-15E9-FF4C-82FE-31AECB80A5BC}" srcOrd="0" destOrd="0" presId="urn:microsoft.com/office/officeart/2005/8/layout/hChevron3"/>
    <dgm:cxn modelId="{FAE7A4E8-5FF1-844C-8A29-6809A35F7658}" type="presParOf" srcId="{23779CA7-1487-D84E-BD8C-24A9990C36C1}" destId="{3B9CFBCB-8757-4C48-B3FE-E599CD64A7BD}" srcOrd="0" destOrd="0" presId="urn:microsoft.com/office/officeart/2005/8/layout/hChevron3"/>
    <dgm:cxn modelId="{858C1959-FD91-544F-990D-782BB6908A77}" type="presParOf" srcId="{23779CA7-1487-D84E-BD8C-24A9990C36C1}" destId="{B1A92A4B-11A0-AC44-A9BB-1077A2A6E04B}" srcOrd="1" destOrd="0" presId="urn:microsoft.com/office/officeart/2005/8/layout/hChevron3"/>
    <dgm:cxn modelId="{15BE1AE1-791B-9449-ACA2-F37811691A64}" type="presParOf" srcId="{23779CA7-1487-D84E-BD8C-24A9990C36C1}" destId="{0E5DA9AB-D173-F84B-92BF-6E1EB5634CDA}" srcOrd="2" destOrd="0" presId="urn:microsoft.com/office/officeart/2005/8/layout/hChevron3"/>
    <dgm:cxn modelId="{0A0D6F84-0488-4847-A77B-46DCBF3B6BAE}" type="presParOf" srcId="{23779CA7-1487-D84E-BD8C-24A9990C36C1}" destId="{B3400172-E514-7142-82BA-5EC83C42A1B8}" srcOrd="3" destOrd="0" presId="urn:microsoft.com/office/officeart/2005/8/layout/hChevron3"/>
    <dgm:cxn modelId="{A456CF2E-A9BD-5E47-859E-6156C39EA81E}" type="presParOf" srcId="{23779CA7-1487-D84E-BD8C-24A9990C36C1}" destId="{3F577962-15E9-FF4C-82FE-31AECB80A5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11C24F-399D-9749-A9BB-60F51E64FA19}" type="doc">
      <dgm:prSet loTypeId="urn:microsoft.com/office/officeart/2005/8/layout/hChevron3" loCatId="" qsTypeId="urn:microsoft.com/office/officeart/2005/8/quickstyle/simple1" qsCatId="simple" csTypeId="urn:microsoft.com/office/officeart/2005/8/colors/colorful5" csCatId="colorful" phldr="1"/>
      <dgm:spPr/>
    </dgm:pt>
    <dgm:pt modelId="{775C8F43-90DA-C34D-A9FF-1BC429510F30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Phylogeny</a:t>
          </a:r>
          <a:endParaRPr lang="en-US" dirty="0"/>
        </a:p>
      </dgm:t>
    </dgm:pt>
    <dgm:pt modelId="{7EB4336E-5D72-2F47-80D4-5E61B67A89CD}" type="parTrans" cxnId="{539FF1DB-70E0-4C44-8DB7-B8028B0A81C7}">
      <dgm:prSet/>
      <dgm:spPr/>
      <dgm:t>
        <a:bodyPr/>
        <a:lstStyle/>
        <a:p>
          <a:endParaRPr lang="en-US"/>
        </a:p>
      </dgm:t>
    </dgm:pt>
    <dgm:pt modelId="{41529593-741E-714B-B30B-770064669D5E}" type="sibTrans" cxnId="{539FF1DB-70E0-4C44-8DB7-B8028B0A81C7}">
      <dgm:prSet/>
      <dgm:spPr/>
      <dgm:t>
        <a:bodyPr/>
        <a:lstStyle/>
        <a:p>
          <a:endParaRPr lang="en-US"/>
        </a:p>
      </dgm:t>
    </dgm:pt>
    <dgm:pt modelId="{C7C068CA-EDBA-4E40-9FA0-549C9182CE6C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Amino Acids</a:t>
          </a:r>
          <a:endParaRPr lang="en-US" dirty="0"/>
        </a:p>
      </dgm:t>
    </dgm:pt>
    <dgm:pt modelId="{0DC7BCD8-8782-424B-BFF8-459FB647B34F}" type="parTrans" cxnId="{5C842324-66F6-2D42-95B4-6ABEEBA1D774}">
      <dgm:prSet/>
      <dgm:spPr/>
      <dgm:t>
        <a:bodyPr/>
        <a:lstStyle/>
        <a:p>
          <a:endParaRPr lang="en-US"/>
        </a:p>
      </dgm:t>
    </dgm:pt>
    <dgm:pt modelId="{63E3327A-292C-6B4D-B61A-A52742F3989B}" type="sibTrans" cxnId="{5C842324-66F6-2D42-95B4-6ABEEBA1D774}">
      <dgm:prSet/>
      <dgm:spPr/>
      <dgm:t>
        <a:bodyPr/>
        <a:lstStyle/>
        <a:p>
          <a:endParaRPr lang="en-US"/>
        </a:p>
      </dgm:t>
    </dgm:pt>
    <dgm:pt modelId="{C83AD153-FDA8-7D41-A672-F901B514D5E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Compare</a:t>
          </a:r>
          <a:endParaRPr lang="en-US" dirty="0"/>
        </a:p>
      </dgm:t>
    </dgm:pt>
    <dgm:pt modelId="{AC5DF4DF-5B21-6B43-B4B3-164FD4417DDA}" type="parTrans" cxnId="{6336E8DF-0D4F-E347-9BD7-1794B120A2F6}">
      <dgm:prSet/>
      <dgm:spPr/>
      <dgm:t>
        <a:bodyPr/>
        <a:lstStyle/>
        <a:p>
          <a:endParaRPr lang="en-US"/>
        </a:p>
      </dgm:t>
    </dgm:pt>
    <dgm:pt modelId="{191DDA57-2663-5E4A-AC43-A9CEE84DAF70}" type="sibTrans" cxnId="{6336E8DF-0D4F-E347-9BD7-1794B120A2F6}">
      <dgm:prSet/>
      <dgm:spPr/>
      <dgm:t>
        <a:bodyPr/>
        <a:lstStyle/>
        <a:p>
          <a:endParaRPr lang="en-US"/>
        </a:p>
      </dgm:t>
    </dgm:pt>
    <dgm:pt modelId="{23779CA7-1487-D84E-BD8C-24A9990C36C1}" type="pres">
      <dgm:prSet presAssocID="{1D11C24F-399D-9749-A9BB-60F51E64FA19}" presName="Name0" presStyleCnt="0">
        <dgm:presLayoutVars>
          <dgm:dir/>
          <dgm:resizeHandles val="exact"/>
        </dgm:presLayoutVars>
      </dgm:prSet>
      <dgm:spPr/>
    </dgm:pt>
    <dgm:pt modelId="{3B9CFBCB-8757-4C48-B3FE-E599CD64A7BD}" type="pres">
      <dgm:prSet presAssocID="{775C8F43-90DA-C34D-A9FF-1BC429510F3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92A4B-11A0-AC44-A9BB-1077A2A6E04B}" type="pres">
      <dgm:prSet presAssocID="{41529593-741E-714B-B30B-770064669D5E}" presName="parSpace" presStyleCnt="0"/>
      <dgm:spPr/>
    </dgm:pt>
    <dgm:pt modelId="{0E5DA9AB-D173-F84B-92BF-6E1EB5634CDA}" type="pres">
      <dgm:prSet presAssocID="{C7C068CA-EDBA-4E40-9FA0-549C9182CE6C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00172-E514-7142-82BA-5EC83C42A1B8}" type="pres">
      <dgm:prSet presAssocID="{63E3327A-292C-6B4D-B61A-A52742F3989B}" presName="parSpace" presStyleCnt="0"/>
      <dgm:spPr/>
    </dgm:pt>
    <dgm:pt modelId="{3F577962-15E9-FF4C-82FE-31AECB80A5BC}" type="pres">
      <dgm:prSet presAssocID="{C83AD153-FDA8-7D41-A672-F901B514D5E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42324-66F6-2D42-95B4-6ABEEBA1D774}" srcId="{1D11C24F-399D-9749-A9BB-60F51E64FA19}" destId="{C7C068CA-EDBA-4E40-9FA0-549C9182CE6C}" srcOrd="1" destOrd="0" parTransId="{0DC7BCD8-8782-424B-BFF8-459FB647B34F}" sibTransId="{63E3327A-292C-6B4D-B61A-A52742F3989B}"/>
    <dgm:cxn modelId="{6336E8DF-0D4F-E347-9BD7-1794B120A2F6}" srcId="{1D11C24F-399D-9749-A9BB-60F51E64FA19}" destId="{C83AD153-FDA8-7D41-A672-F901B514D5EE}" srcOrd="2" destOrd="0" parTransId="{AC5DF4DF-5B21-6B43-B4B3-164FD4417DDA}" sibTransId="{191DDA57-2663-5E4A-AC43-A9CEE84DAF70}"/>
    <dgm:cxn modelId="{539FF1DB-70E0-4C44-8DB7-B8028B0A81C7}" srcId="{1D11C24F-399D-9749-A9BB-60F51E64FA19}" destId="{775C8F43-90DA-C34D-A9FF-1BC429510F30}" srcOrd="0" destOrd="0" parTransId="{7EB4336E-5D72-2F47-80D4-5E61B67A89CD}" sibTransId="{41529593-741E-714B-B30B-770064669D5E}"/>
    <dgm:cxn modelId="{41A083AB-7117-B040-9DA5-117A481DC536}" type="presOf" srcId="{1D11C24F-399D-9749-A9BB-60F51E64FA19}" destId="{23779CA7-1487-D84E-BD8C-24A9990C36C1}" srcOrd="0" destOrd="0" presId="urn:microsoft.com/office/officeart/2005/8/layout/hChevron3"/>
    <dgm:cxn modelId="{1FE93031-E1AB-FA4E-A12D-24A8EDD8E581}" type="presOf" srcId="{C7C068CA-EDBA-4E40-9FA0-549C9182CE6C}" destId="{0E5DA9AB-D173-F84B-92BF-6E1EB5634CDA}" srcOrd="0" destOrd="0" presId="urn:microsoft.com/office/officeart/2005/8/layout/hChevron3"/>
    <dgm:cxn modelId="{6CF06523-5F25-4344-A578-36873F442D72}" type="presOf" srcId="{775C8F43-90DA-C34D-A9FF-1BC429510F30}" destId="{3B9CFBCB-8757-4C48-B3FE-E599CD64A7BD}" srcOrd="0" destOrd="0" presId="urn:microsoft.com/office/officeart/2005/8/layout/hChevron3"/>
    <dgm:cxn modelId="{462487B2-E6CE-A248-9695-B9594D35D189}" type="presOf" srcId="{C83AD153-FDA8-7D41-A672-F901B514D5EE}" destId="{3F577962-15E9-FF4C-82FE-31AECB80A5BC}" srcOrd="0" destOrd="0" presId="urn:microsoft.com/office/officeart/2005/8/layout/hChevron3"/>
    <dgm:cxn modelId="{474F7CDF-581A-2A47-8434-905B67362A3C}" type="presParOf" srcId="{23779CA7-1487-D84E-BD8C-24A9990C36C1}" destId="{3B9CFBCB-8757-4C48-B3FE-E599CD64A7BD}" srcOrd="0" destOrd="0" presId="urn:microsoft.com/office/officeart/2005/8/layout/hChevron3"/>
    <dgm:cxn modelId="{95362536-9314-464A-B5E5-9D55819F5A98}" type="presParOf" srcId="{23779CA7-1487-D84E-BD8C-24A9990C36C1}" destId="{B1A92A4B-11A0-AC44-A9BB-1077A2A6E04B}" srcOrd="1" destOrd="0" presId="urn:microsoft.com/office/officeart/2005/8/layout/hChevron3"/>
    <dgm:cxn modelId="{BD17ADD7-6802-F34B-8730-28EB4E05A7F3}" type="presParOf" srcId="{23779CA7-1487-D84E-BD8C-24A9990C36C1}" destId="{0E5DA9AB-D173-F84B-92BF-6E1EB5634CDA}" srcOrd="2" destOrd="0" presId="urn:microsoft.com/office/officeart/2005/8/layout/hChevron3"/>
    <dgm:cxn modelId="{536ED2A1-5590-C442-8CDE-2C6848BD0546}" type="presParOf" srcId="{23779CA7-1487-D84E-BD8C-24A9990C36C1}" destId="{B3400172-E514-7142-82BA-5EC83C42A1B8}" srcOrd="3" destOrd="0" presId="urn:microsoft.com/office/officeart/2005/8/layout/hChevron3"/>
    <dgm:cxn modelId="{F1A6A5A8-FF54-4A48-A7B9-93942DE2C6A3}" type="presParOf" srcId="{23779CA7-1487-D84E-BD8C-24A9990C36C1}" destId="{3F577962-15E9-FF4C-82FE-31AECB80A5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11C24F-399D-9749-A9BB-60F51E64FA19}" type="doc">
      <dgm:prSet loTypeId="urn:microsoft.com/office/officeart/2005/8/layout/hChevron3" loCatId="" qsTypeId="urn:microsoft.com/office/officeart/2005/8/quickstyle/simple1" qsCatId="simple" csTypeId="urn:microsoft.com/office/officeart/2005/8/colors/colorful5" csCatId="colorful" phldr="1"/>
      <dgm:spPr/>
    </dgm:pt>
    <dgm:pt modelId="{775C8F43-90DA-C34D-A9FF-1BC429510F3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Screen</a:t>
          </a:r>
          <a:endParaRPr lang="en-US" dirty="0"/>
        </a:p>
      </dgm:t>
    </dgm:pt>
    <dgm:pt modelId="{7EB4336E-5D72-2F47-80D4-5E61B67A89CD}" type="parTrans" cxnId="{539FF1DB-70E0-4C44-8DB7-B8028B0A81C7}">
      <dgm:prSet/>
      <dgm:spPr/>
      <dgm:t>
        <a:bodyPr/>
        <a:lstStyle/>
        <a:p>
          <a:endParaRPr lang="en-US"/>
        </a:p>
      </dgm:t>
    </dgm:pt>
    <dgm:pt modelId="{41529593-741E-714B-B30B-770064669D5E}" type="sibTrans" cxnId="{539FF1DB-70E0-4C44-8DB7-B8028B0A81C7}">
      <dgm:prSet/>
      <dgm:spPr/>
      <dgm:t>
        <a:bodyPr/>
        <a:lstStyle/>
        <a:p>
          <a:endParaRPr lang="en-US"/>
        </a:p>
      </dgm:t>
    </dgm:pt>
    <dgm:pt modelId="{C7C068CA-EDBA-4E40-9FA0-549C9182CE6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Treat</a:t>
          </a:r>
          <a:endParaRPr lang="en-US" dirty="0"/>
        </a:p>
      </dgm:t>
    </dgm:pt>
    <dgm:pt modelId="{0DC7BCD8-8782-424B-BFF8-459FB647B34F}" type="parTrans" cxnId="{5C842324-66F6-2D42-95B4-6ABEEBA1D774}">
      <dgm:prSet/>
      <dgm:spPr/>
      <dgm:t>
        <a:bodyPr/>
        <a:lstStyle/>
        <a:p>
          <a:endParaRPr lang="en-US"/>
        </a:p>
      </dgm:t>
    </dgm:pt>
    <dgm:pt modelId="{63E3327A-292C-6B4D-B61A-A52742F3989B}" type="sibTrans" cxnId="{5C842324-66F6-2D42-95B4-6ABEEBA1D774}">
      <dgm:prSet/>
      <dgm:spPr/>
      <dgm:t>
        <a:bodyPr/>
        <a:lstStyle/>
        <a:p>
          <a:endParaRPr lang="en-US"/>
        </a:p>
      </dgm:t>
    </dgm:pt>
    <dgm:pt modelId="{C83AD153-FDA8-7D41-A672-F901B514D5E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RNA-</a:t>
          </a:r>
          <a:r>
            <a:rPr lang="en-US" dirty="0" err="1" smtClean="0"/>
            <a:t>Seq</a:t>
          </a:r>
          <a:endParaRPr lang="en-US" dirty="0"/>
        </a:p>
      </dgm:t>
    </dgm:pt>
    <dgm:pt modelId="{AC5DF4DF-5B21-6B43-B4B3-164FD4417DDA}" type="parTrans" cxnId="{6336E8DF-0D4F-E347-9BD7-1794B120A2F6}">
      <dgm:prSet/>
      <dgm:spPr/>
      <dgm:t>
        <a:bodyPr/>
        <a:lstStyle/>
        <a:p>
          <a:endParaRPr lang="en-US"/>
        </a:p>
      </dgm:t>
    </dgm:pt>
    <dgm:pt modelId="{191DDA57-2663-5E4A-AC43-A9CEE84DAF70}" type="sibTrans" cxnId="{6336E8DF-0D4F-E347-9BD7-1794B120A2F6}">
      <dgm:prSet/>
      <dgm:spPr/>
      <dgm:t>
        <a:bodyPr/>
        <a:lstStyle/>
        <a:p>
          <a:endParaRPr lang="en-US"/>
        </a:p>
      </dgm:t>
    </dgm:pt>
    <dgm:pt modelId="{23779CA7-1487-D84E-BD8C-24A9990C36C1}" type="pres">
      <dgm:prSet presAssocID="{1D11C24F-399D-9749-A9BB-60F51E64FA19}" presName="Name0" presStyleCnt="0">
        <dgm:presLayoutVars>
          <dgm:dir/>
          <dgm:resizeHandles val="exact"/>
        </dgm:presLayoutVars>
      </dgm:prSet>
      <dgm:spPr/>
    </dgm:pt>
    <dgm:pt modelId="{3B9CFBCB-8757-4C48-B3FE-E599CD64A7BD}" type="pres">
      <dgm:prSet presAssocID="{775C8F43-90DA-C34D-A9FF-1BC429510F3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92A4B-11A0-AC44-A9BB-1077A2A6E04B}" type="pres">
      <dgm:prSet presAssocID="{41529593-741E-714B-B30B-770064669D5E}" presName="parSpace" presStyleCnt="0"/>
      <dgm:spPr/>
    </dgm:pt>
    <dgm:pt modelId="{0E5DA9AB-D173-F84B-92BF-6E1EB5634CDA}" type="pres">
      <dgm:prSet presAssocID="{C7C068CA-EDBA-4E40-9FA0-549C9182CE6C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00172-E514-7142-82BA-5EC83C42A1B8}" type="pres">
      <dgm:prSet presAssocID="{63E3327A-292C-6B4D-B61A-A52742F3989B}" presName="parSpace" presStyleCnt="0"/>
      <dgm:spPr/>
    </dgm:pt>
    <dgm:pt modelId="{3F577962-15E9-FF4C-82FE-31AECB80A5BC}" type="pres">
      <dgm:prSet presAssocID="{C83AD153-FDA8-7D41-A672-F901B514D5E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0D03C6-6FEC-4F52-AA74-5EE65C9C25FE}" type="presOf" srcId="{1D11C24F-399D-9749-A9BB-60F51E64FA19}" destId="{23779CA7-1487-D84E-BD8C-24A9990C36C1}" srcOrd="0" destOrd="0" presId="urn:microsoft.com/office/officeart/2005/8/layout/hChevron3"/>
    <dgm:cxn modelId="{539FF1DB-70E0-4C44-8DB7-B8028B0A81C7}" srcId="{1D11C24F-399D-9749-A9BB-60F51E64FA19}" destId="{775C8F43-90DA-C34D-A9FF-1BC429510F30}" srcOrd="0" destOrd="0" parTransId="{7EB4336E-5D72-2F47-80D4-5E61B67A89CD}" sibTransId="{41529593-741E-714B-B30B-770064669D5E}"/>
    <dgm:cxn modelId="{5C842324-66F6-2D42-95B4-6ABEEBA1D774}" srcId="{1D11C24F-399D-9749-A9BB-60F51E64FA19}" destId="{C7C068CA-EDBA-4E40-9FA0-549C9182CE6C}" srcOrd="1" destOrd="0" parTransId="{0DC7BCD8-8782-424B-BFF8-459FB647B34F}" sibTransId="{63E3327A-292C-6B4D-B61A-A52742F3989B}"/>
    <dgm:cxn modelId="{6336E8DF-0D4F-E347-9BD7-1794B120A2F6}" srcId="{1D11C24F-399D-9749-A9BB-60F51E64FA19}" destId="{C83AD153-FDA8-7D41-A672-F901B514D5EE}" srcOrd="2" destOrd="0" parTransId="{AC5DF4DF-5B21-6B43-B4B3-164FD4417DDA}" sibTransId="{191DDA57-2663-5E4A-AC43-A9CEE84DAF70}"/>
    <dgm:cxn modelId="{BC5B0235-A7C4-4A31-86C0-AD0A71FFC268}" type="presOf" srcId="{775C8F43-90DA-C34D-A9FF-1BC429510F30}" destId="{3B9CFBCB-8757-4C48-B3FE-E599CD64A7BD}" srcOrd="0" destOrd="0" presId="urn:microsoft.com/office/officeart/2005/8/layout/hChevron3"/>
    <dgm:cxn modelId="{DAA8BA86-4D1D-4549-BE15-6949F58F6E15}" type="presOf" srcId="{C83AD153-FDA8-7D41-A672-F901B514D5EE}" destId="{3F577962-15E9-FF4C-82FE-31AECB80A5BC}" srcOrd="0" destOrd="0" presId="urn:microsoft.com/office/officeart/2005/8/layout/hChevron3"/>
    <dgm:cxn modelId="{1D86C497-9365-4E10-9F99-3DED8D2F8420}" type="presOf" srcId="{C7C068CA-EDBA-4E40-9FA0-549C9182CE6C}" destId="{0E5DA9AB-D173-F84B-92BF-6E1EB5634CDA}" srcOrd="0" destOrd="0" presId="urn:microsoft.com/office/officeart/2005/8/layout/hChevron3"/>
    <dgm:cxn modelId="{77882733-3911-480F-A03F-C4EE7DE95928}" type="presParOf" srcId="{23779CA7-1487-D84E-BD8C-24A9990C36C1}" destId="{3B9CFBCB-8757-4C48-B3FE-E599CD64A7BD}" srcOrd="0" destOrd="0" presId="urn:microsoft.com/office/officeart/2005/8/layout/hChevron3"/>
    <dgm:cxn modelId="{4FF6AA69-1372-48D9-9019-EA97515D0720}" type="presParOf" srcId="{23779CA7-1487-D84E-BD8C-24A9990C36C1}" destId="{B1A92A4B-11A0-AC44-A9BB-1077A2A6E04B}" srcOrd="1" destOrd="0" presId="urn:microsoft.com/office/officeart/2005/8/layout/hChevron3"/>
    <dgm:cxn modelId="{461EB5A7-AF54-4256-8DA7-C1990789F182}" type="presParOf" srcId="{23779CA7-1487-D84E-BD8C-24A9990C36C1}" destId="{0E5DA9AB-D173-F84B-92BF-6E1EB5634CDA}" srcOrd="2" destOrd="0" presId="urn:microsoft.com/office/officeart/2005/8/layout/hChevron3"/>
    <dgm:cxn modelId="{9C236018-BC43-4534-BE42-1C375318EDD7}" type="presParOf" srcId="{23779CA7-1487-D84E-BD8C-24A9990C36C1}" destId="{B3400172-E514-7142-82BA-5EC83C42A1B8}" srcOrd="3" destOrd="0" presId="urn:microsoft.com/office/officeart/2005/8/layout/hChevron3"/>
    <dgm:cxn modelId="{4C3B1C30-D0EE-4857-89E4-A25F6FED7FBB}" type="presParOf" srcId="{23779CA7-1487-D84E-BD8C-24A9990C36C1}" destId="{3F577962-15E9-FF4C-82FE-31AECB80A5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11C24F-399D-9749-A9BB-60F51E64FA19}" type="doc">
      <dgm:prSet loTypeId="urn:microsoft.com/office/officeart/2005/8/layout/hChevron3" loCatId="" qsTypeId="urn:microsoft.com/office/officeart/2005/8/quickstyle/simple1" qsCatId="simple" csTypeId="urn:microsoft.com/office/officeart/2005/8/colors/colorful5" csCatId="colorful" phldr="1"/>
      <dgm:spPr/>
    </dgm:pt>
    <dgm:pt modelId="{775C8F43-90DA-C34D-A9FF-1BC429510F3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Screen</a:t>
          </a:r>
          <a:endParaRPr lang="en-US" dirty="0"/>
        </a:p>
      </dgm:t>
    </dgm:pt>
    <dgm:pt modelId="{7EB4336E-5D72-2F47-80D4-5E61B67A89CD}" type="parTrans" cxnId="{539FF1DB-70E0-4C44-8DB7-B8028B0A81C7}">
      <dgm:prSet/>
      <dgm:spPr/>
      <dgm:t>
        <a:bodyPr/>
        <a:lstStyle/>
        <a:p>
          <a:endParaRPr lang="en-US"/>
        </a:p>
      </dgm:t>
    </dgm:pt>
    <dgm:pt modelId="{41529593-741E-714B-B30B-770064669D5E}" type="sibTrans" cxnId="{539FF1DB-70E0-4C44-8DB7-B8028B0A81C7}">
      <dgm:prSet/>
      <dgm:spPr/>
      <dgm:t>
        <a:bodyPr/>
        <a:lstStyle/>
        <a:p>
          <a:endParaRPr lang="en-US"/>
        </a:p>
      </dgm:t>
    </dgm:pt>
    <dgm:pt modelId="{C7C068CA-EDBA-4E40-9FA0-549C9182CE6C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Treat</a:t>
          </a:r>
          <a:endParaRPr lang="en-US" dirty="0"/>
        </a:p>
      </dgm:t>
    </dgm:pt>
    <dgm:pt modelId="{0DC7BCD8-8782-424B-BFF8-459FB647B34F}" type="parTrans" cxnId="{5C842324-66F6-2D42-95B4-6ABEEBA1D774}">
      <dgm:prSet/>
      <dgm:spPr/>
      <dgm:t>
        <a:bodyPr/>
        <a:lstStyle/>
        <a:p>
          <a:endParaRPr lang="en-US"/>
        </a:p>
      </dgm:t>
    </dgm:pt>
    <dgm:pt modelId="{63E3327A-292C-6B4D-B61A-A52742F3989B}" type="sibTrans" cxnId="{5C842324-66F6-2D42-95B4-6ABEEBA1D774}">
      <dgm:prSet/>
      <dgm:spPr/>
      <dgm:t>
        <a:bodyPr/>
        <a:lstStyle/>
        <a:p>
          <a:endParaRPr lang="en-US"/>
        </a:p>
      </dgm:t>
    </dgm:pt>
    <dgm:pt modelId="{C83AD153-FDA8-7D41-A672-F901B514D5E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RNA-</a:t>
          </a:r>
          <a:r>
            <a:rPr lang="en-US" smtClean="0"/>
            <a:t>Seq</a:t>
          </a:r>
          <a:endParaRPr lang="en-US" dirty="0"/>
        </a:p>
      </dgm:t>
    </dgm:pt>
    <dgm:pt modelId="{AC5DF4DF-5B21-6B43-B4B3-164FD4417DDA}" type="parTrans" cxnId="{6336E8DF-0D4F-E347-9BD7-1794B120A2F6}">
      <dgm:prSet/>
      <dgm:spPr/>
      <dgm:t>
        <a:bodyPr/>
        <a:lstStyle/>
        <a:p>
          <a:endParaRPr lang="en-US"/>
        </a:p>
      </dgm:t>
    </dgm:pt>
    <dgm:pt modelId="{191DDA57-2663-5E4A-AC43-A9CEE84DAF70}" type="sibTrans" cxnId="{6336E8DF-0D4F-E347-9BD7-1794B120A2F6}">
      <dgm:prSet/>
      <dgm:spPr/>
      <dgm:t>
        <a:bodyPr/>
        <a:lstStyle/>
        <a:p>
          <a:endParaRPr lang="en-US"/>
        </a:p>
      </dgm:t>
    </dgm:pt>
    <dgm:pt modelId="{23779CA7-1487-D84E-BD8C-24A9990C36C1}" type="pres">
      <dgm:prSet presAssocID="{1D11C24F-399D-9749-A9BB-60F51E64FA19}" presName="Name0" presStyleCnt="0">
        <dgm:presLayoutVars>
          <dgm:dir/>
          <dgm:resizeHandles val="exact"/>
        </dgm:presLayoutVars>
      </dgm:prSet>
      <dgm:spPr/>
    </dgm:pt>
    <dgm:pt modelId="{3B9CFBCB-8757-4C48-B3FE-E599CD64A7BD}" type="pres">
      <dgm:prSet presAssocID="{775C8F43-90DA-C34D-A9FF-1BC429510F3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92A4B-11A0-AC44-A9BB-1077A2A6E04B}" type="pres">
      <dgm:prSet presAssocID="{41529593-741E-714B-B30B-770064669D5E}" presName="parSpace" presStyleCnt="0"/>
      <dgm:spPr/>
    </dgm:pt>
    <dgm:pt modelId="{0E5DA9AB-D173-F84B-92BF-6E1EB5634CDA}" type="pres">
      <dgm:prSet presAssocID="{C7C068CA-EDBA-4E40-9FA0-549C9182CE6C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00172-E514-7142-82BA-5EC83C42A1B8}" type="pres">
      <dgm:prSet presAssocID="{63E3327A-292C-6B4D-B61A-A52742F3989B}" presName="parSpace" presStyleCnt="0"/>
      <dgm:spPr/>
    </dgm:pt>
    <dgm:pt modelId="{3F577962-15E9-FF4C-82FE-31AECB80A5BC}" type="pres">
      <dgm:prSet presAssocID="{C83AD153-FDA8-7D41-A672-F901B514D5E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9FF1DB-70E0-4C44-8DB7-B8028B0A81C7}" srcId="{1D11C24F-399D-9749-A9BB-60F51E64FA19}" destId="{775C8F43-90DA-C34D-A9FF-1BC429510F30}" srcOrd="0" destOrd="0" parTransId="{7EB4336E-5D72-2F47-80D4-5E61B67A89CD}" sibTransId="{41529593-741E-714B-B30B-770064669D5E}"/>
    <dgm:cxn modelId="{5C842324-66F6-2D42-95B4-6ABEEBA1D774}" srcId="{1D11C24F-399D-9749-A9BB-60F51E64FA19}" destId="{C7C068CA-EDBA-4E40-9FA0-549C9182CE6C}" srcOrd="1" destOrd="0" parTransId="{0DC7BCD8-8782-424B-BFF8-459FB647B34F}" sibTransId="{63E3327A-292C-6B4D-B61A-A52742F3989B}"/>
    <dgm:cxn modelId="{DD581FA0-8440-4706-868C-B1DFC68A4A11}" type="presOf" srcId="{C7C068CA-EDBA-4E40-9FA0-549C9182CE6C}" destId="{0E5DA9AB-D173-F84B-92BF-6E1EB5634CDA}" srcOrd="0" destOrd="0" presId="urn:microsoft.com/office/officeart/2005/8/layout/hChevron3"/>
    <dgm:cxn modelId="{6336E8DF-0D4F-E347-9BD7-1794B120A2F6}" srcId="{1D11C24F-399D-9749-A9BB-60F51E64FA19}" destId="{C83AD153-FDA8-7D41-A672-F901B514D5EE}" srcOrd="2" destOrd="0" parTransId="{AC5DF4DF-5B21-6B43-B4B3-164FD4417DDA}" sibTransId="{191DDA57-2663-5E4A-AC43-A9CEE84DAF70}"/>
    <dgm:cxn modelId="{307946F5-B0BB-4173-ADF8-759E7BF0951E}" type="presOf" srcId="{1D11C24F-399D-9749-A9BB-60F51E64FA19}" destId="{23779CA7-1487-D84E-BD8C-24A9990C36C1}" srcOrd="0" destOrd="0" presId="urn:microsoft.com/office/officeart/2005/8/layout/hChevron3"/>
    <dgm:cxn modelId="{D3FBB628-BD10-4288-B809-8E854F606723}" type="presOf" srcId="{C83AD153-FDA8-7D41-A672-F901B514D5EE}" destId="{3F577962-15E9-FF4C-82FE-31AECB80A5BC}" srcOrd="0" destOrd="0" presId="urn:microsoft.com/office/officeart/2005/8/layout/hChevron3"/>
    <dgm:cxn modelId="{651030A8-2588-4762-9FF1-53F274BFE91D}" type="presOf" srcId="{775C8F43-90DA-C34D-A9FF-1BC429510F30}" destId="{3B9CFBCB-8757-4C48-B3FE-E599CD64A7BD}" srcOrd="0" destOrd="0" presId="urn:microsoft.com/office/officeart/2005/8/layout/hChevron3"/>
    <dgm:cxn modelId="{2D60E192-97E2-4401-B688-81AE16B3896D}" type="presParOf" srcId="{23779CA7-1487-D84E-BD8C-24A9990C36C1}" destId="{3B9CFBCB-8757-4C48-B3FE-E599CD64A7BD}" srcOrd="0" destOrd="0" presId="urn:microsoft.com/office/officeart/2005/8/layout/hChevron3"/>
    <dgm:cxn modelId="{D8B96D69-77D9-4DCE-ACFE-B15D4BB88F28}" type="presParOf" srcId="{23779CA7-1487-D84E-BD8C-24A9990C36C1}" destId="{B1A92A4B-11A0-AC44-A9BB-1077A2A6E04B}" srcOrd="1" destOrd="0" presId="urn:microsoft.com/office/officeart/2005/8/layout/hChevron3"/>
    <dgm:cxn modelId="{4A89D49C-CFC5-45C0-BB7A-956E14D621BE}" type="presParOf" srcId="{23779CA7-1487-D84E-BD8C-24A9990C36C1}" destId="{0E5DA9AB-D173-F84B-92BF-6E1EB5634CDA}" srcOrd="2" destOrd="0" presId="urn:microsoft.com/office/officeart/2005/8/layout/hChevron3"/>
    <dgm:cxn modelId="{C44E8E0D-4819-4304-9F30-BEBA0AE8FC75}" type="presParOf" srcId="{23779CA7-1487-D84E-BD8C-24A9990C36C1}" destId="{B3400172-E514-7142-82BA-5EC83C42A1B8}" srcOrd="3" destOrd="0" presId="urn:microsoft.com/office/officeart/2005/8/layout/hChevron3"/>
    <dgm:cxn modelId="{62D24312-0063-4863-BC1A-42EF24861C3E}" type="presParOf" srcId="{23779CA7-1487-D84E-BD8C-24A9990C36C1}" destId="{3F577962-15E9-FF4C-82FE-31AECB80A5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11C24F-399D-9749-A9BB-60F51E64FA19}" type="doc">
      <dgm:prSet loTypeId="urn:microsoft.com/office/officeart/2005/8/layout/hChevron3" loCatId="" qsTypeId="urn:microsoft.com/office/officeart/2005/8/quickstyle/simple1" qsCatId="simple" csTypeId="urn:microsoft.com/office/officeart/2005/8/colors/colorful5" csCatId="colorful" phldr="1"/>
      <dgm:spPr/>
    </dgm:pt>
    <dgm:pt modelId="{775C8F43-90DA-C34D-A9FF-1BC429510F30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Screen</a:t>
          </a:r>
          <a:endParaRPr lang="en-US" dirty="0"/>
        </a:p>
      </dgm:t>
    </dgm:pt>
    <dgm:pt modelId="{7EB4336E-5D72-2F47-80D4-5E61B67A89CD}" type="parTrans" cxnId="{539FF1DB-70E0-4C44-8DB7-B8028B0A81C7}">
      <dgm:prSet/>
      <dgm:spPr/>
      <dgm:t>
        <a:bodyPr/>
        <a:lstStyle/>
        <a:p>
          <a:endParaRPr lang="en-US"/>
        </a:p>
      </dgm:t>
    </dgm:pt>
    <dgm:pt modelId="{41529593-741E-714B-B30B-770064669D5E}" type="sibTrans" cxnId="{539FF1DB-70E0-4C44-8DB7-B8028B0A81C7}">
      <dgm:prSet/>
      <dgm:spPr/>
      <dgm:t>
        <a:bodyPr/>
        <a:lstStyle/>
        <a:p>
          <a:endParaRPr lang="en-US"/>
        </a:p>
      </dgm:t>
    </dgm:pt>
    <dgm:pt modelId="{C7C068CA-EDBA-4E40-9FA0-549C9182CE6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Treat</a:t>
          </a:r>
          <a:endParaRPr lang="en-US" dirty="0"/>
        </a:p>
      </dgm:t>
    </dgm:pt>
    <dgm:pt modelId="{0DC7BCD8-8782-424B-BFF8-459FB647B34F}" type="parTrans" cxnId="{5C842324-66F6-2D42-95B4-6ABEEBA1D774}">
      <dgm:prSet/>
      <dgm:spPr/>
      <dgm:t>
        <a:bodyPr/>
        <a:lstStyle/>
        <a:p>
          <a:endParaRPr lang="en-US"/>
        </a:p>
      </dgm:t>
    </dgm:pt>
    <dgm:pt modelId="{63E3327A-292C-6B4D-B61A-A52742F3989B}" type="sibTrans" cxnId="{5C842324-66F6-2D42-95B4-6ABEEBA1D774}">
      <dgm:prSet/>
      <dgm:spPr/>
      <dgm:t>
        <a:bodyPr/>
        <a:lstStyle/>
        <a:p>
          <a:endParaRPr lang="en-US"/>
        </a:p>
      </dgm:t>
    </dgm:pt>
    <dgm:pt modelId="{C83AD153-FDA8-7D41-A672-F901B514D5E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RNA-</a:t>
          </a:r>
          <a:r>
            <a:rPr lang="en-US" dirty="0" err="1" smtClean="0"/>
            <a:t>Seq</a:t>
          </a:r>
          <a:endParaRPr lang="en-US" dirty="0"/>
        </a:p>
      </dgm:t>
    </dgm:pt>
    <dgm:pt modelId="{AC5DF4DF-5B21-6B43-B4B3-164FD4417DDA}" type="parTrans" cxnId="{6336E8DF-0D4F-E347-9BD7-1794B120A2F6}">
      <dgm:prSet/>
      <dgm:spPr/>
      <dgm:t>
        <a:bodyPr/>
        <a:lstStyle/>
        <a:p>
          <a:endParaRPr lang="en-US"/>
        </a:p>
      </dgm:t>
    </dgm:pt>
    <dgm:pt modelId="{191DDA57-2663-5E4A-AC43-A9CEE84DAF70}" type="sibTrans" cxnId="{6336E8DF-0D4F-E347-9BD7-1794B120A2F6}">
      <dgm:prSet/>
      <dgm:spPr/>
      <dgm:t>
        <a:bodyPr/>
        <a:lstStyle/>
        <a:p>
          <a:endParaRPr lang="en-US"/>
        </a:p>
      </dgm:t>
    </dgm:pt>
    <dgm:pt modelId="{23779CA7-1487-D84E-BD8C-24A9990C36C1}" type="pres">
      <dgm:prSet presAssocID="{1D11C24F-399D-9749-A9BB-60F51E64FA19}" presName="Name0" presStyleCnt="0">
        <dgm:presLayoutVars>
          <dgm:dir/>
          <dgm:resizeHandles val="exact"/>
        </dgm:presLayoutVars>
      </dgm:prSet>
      <dgm:spPr/>
    </dgm:pt>
    <dgm:pt modelId="{3B9CFBCB-8757-4C48-B3FE-E599CD64A7BD}" type="pres">
      <dgm:prSet presAssocID="{775C8F43-90DA-C34D-A9FF-1BC429510F3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92A4B-11A0-AC44-A9BB-1077A2A6E04B}" type="pres">
      <dgm:prSet presAssocID="{41529593-741E-714B-B30B-770064669D5E}" presName="parSpace" presStyleCnt="0"/>
      <dgm:spPr/>
    </dgm:pt>
    <dgm:pt modelId="{0E5DA9AB-D173-F84B-92BF-6E1EB5634CDA}" type="pres">
      <dgm:prSet presAssocID="{C7C068CA-EDBA-4E40-9FA0-549C9182CE6C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00172-E514-7142-82BA-5EC83C42A1B8}" type="pres">
      <dgm:prSet presAssocID="{63E3327A-292C-6B4D-B61A-A52742F3989B}" presName="parSpace" presStyleCnt="0"/>
      <dgm:spPr/>
    </dgm:pt>
    <dgm:pt modelId="{3F577962-15E9-FF4C-82FE-31AECB80A5BC}" type="pres">
      <dgm:prSet presAssocID="{C83AD153-FDA8-7D41-A672-F901B514D5E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2A37A-055B-4495-8DE6-621291CF177B}" type="presOf" srcId="{775C8F43-90DA-C34D-A9FF-1BC429510F30}" destId="{3B9CFBCB-8757-4C48-B3FE-E599CD64A7BD}" srcOrd="0" destOrd="0" presId="urn:microsoft.com/office/officeart/2005/8/layout/hChevron3"/>
    <dgm:cxn modelId="{539FF1DB-70E0-4C44-8DB7-B8028B0A81C7}" srcId="{1D11C24F-399D-9749-A9BB-60F51E64FA19}" destId="{775C8F43-90DA-C34D-A9FF-1BC429510F30}" srcOrd="0" destOrd="0" parTransId="{7EB4336E-5D72-2F47-80D4-5E61B67A89CD}" sibTransId="{41529593-741E-714B-B30B-770064669D5E}"/>
    <dgm:cxn modelId="{48DFA1B3-5608-4867-ABFC-7612CD485BF5}" type="presOf" srcId="{1D11C24F-399D-9749-A9BB-60F51E64FA19}" destId="{23779CA7-1487-D84E-BD8C-24A9990C36C1}" srcOrd="0" destOrd="0" presId="urn:microsoft.com/office/officeart/2005/8/layout/hChevron3"/>
    <dgm:cxn modelId="{4059122E-1AC9-4D15-B7BF-CCCFA79B5814}" type="presOf" srcId="{C83AD153-FDA8-7D41-A672-F901B514D5EE}" destId="{3F577962-15E9-FF4C-82FE-31AECB80A5BC}" srcOrd="0" destOrd="0" presId="urn:microsoft.com/office/officeart/2005/8/layout/hChevron3"/>
    <dgm:cxn modelId="{5C842324-66F6-2D42-95B4-6ABEEBA1D774}" srcId="{1D11C24F-399D-9749-A9BB-60F51E64FA19}" destId="{C7C068CA-EDBA-4E40-9FA0-549C9182CE6C}" srcOrd="1" destOrd="0" parTransId="{0DC7BCD8-8782-424B-BFF8-459FB647B34F}" sibTransId="{63E3327A-292C-6B4D-B61A-A52742F3989B}"/>
    <dgm:cxn modelId="{6336E8DF-0D4F-E347-9BD7-1794B120A2F6}" srcId="{1D11C24F-399D-9749-A9BB-60F51E64FA19}" destId="{C83AD153-FDA8-7D41-A672-F901B514D5EE}" srcOrd="2" destOrd="0" parTransId="{AC5DF4DF-5B21-6B43-B4B3-164FD4417DDA}" sibTransId="{191DDA57-2663-5E4A-AC43-A9CEE84DAF70}"/>
    <dgm:cxn modelId="{4AB26FF5-1E05-450F-9C33-CAC018C0C4AB}" type="presOf" srcId="{C7C068CA-EDBA-4E40-9FA0-549C9182CE6C}" destId="{0E5DA9AB-D173-F84B-92BF-6E1EB5634CDA}" srcOrd="0" destOrd="0" presId="urn:microsoft.com/office/officeart/2005/8/layout/hChevron3"/>
    <dgm:cxn modelId="{76A8A69C-46B6-4F8F-A44B-3BCF1E60FA4D}" type="presParOf" srcId="{23779CA7-1487-D84E-BD8C-24A9990C36C1}" destId="{3B9CFBCB-8757-4C48-B3FE-E599CD64A7BD}" srcOrd="0" destOrd="0" presId="urn:microsoft.com/office/officeart/2005/8/layout/hChevron3"/>
    <dgm:cxn modelId="{5DFCF38B-BC9A-4B6D-B077-A112BE0F75A7}" type="presParOf" srcId="{23779CA7-1487-D84E-BD8C-24A9990C36C1}" destId="{B1A92A4B-11A0-AC44-A9BB-1077A2A6E04B}" srcOrd="1" destOrd="0" presId="urn:microsoft.com/office/officeart/2005/8/layout/hChevron3"/>
    <dgm:cxn modelId="{381D3958-5347-4BE6-A941-8AF06759D396}" type="presParOf" srcId="{23779CA7-1487-D84E-BD8C-24A9990C36C1}" destId="{0E5DA9AB-D173-F84B-92BF-6E1EB5634CDA}" srcOrd="2" destOrd="0" presId="urn:microsoft.com/office/officeart/2005/8/layout/hChevron3"/>
    <dgm:cxn modelId="{4F62A410-0FF7-4563-A5A1-5CA839A81564}" type="presParOf" srcId="{23779CA7-1487-D84E-BD8C-24A9990C36C1}" destId="{B3400172-E514-7142-82BA-5EC83C42A1B8}" srcOrd="3" destOrd="0" presId="urn:microsoft.com/office/officeart/2005/8/layout/hChevron3"/>
    <dgm:cxn modelId="{F273E856-7509-41BB-86A3-178A5C7EE3C6}" type="presParOf" srcId="{23779CA7-1487-D84E-BD8C-24A9990C36C1}" destId="{3F577962-15E9-FF4C-82FE-31AECB80A5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11C24F-399D-9749-A9BB-60F51E64FA19}" type="doc">
      <dgm:prSet loTypeId="urn:microsoft.com/office/officeart/2005/8/layout/hChevron3" loCatId="" qsTypeId="urn:microsoft.com/office/officeart/2005/8/quickstyle/simple1" qsCatId="simple" csTypeId="urn:microsoft.com/office/officeart/2005/8/colors/colorful5" csCatId="colorful" phldr="1"/>
      <dgm:spPr/>
    </dgm:pt>
    <dgm:pt modelId="{775C8F43-90DA-C34D-A9FF-1BC429510F30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Screen</a:t>
          </a:r>
          <a:endParaRPr lang="en-US" dirty="0"/>
        </a:p>
      </dgm:t>
    </dgm:pt>
    <dgm:pt modelId="{7EB4336E-5D72-2F47-80D4-5E61B67A89CD}" type="parTrans" cxnId="{539FF1DB-70E0-4C44-8DB7-B8028B0A81C7}">
      <dgm:prSet/>
      <dgm:spPr/>
      <dgm:t>
        <a:bodyPr/>
        <a:lstStyle/>
        <a:p>
          <a:endParaRPr lang="en-US"/>
        </a:p>
      </dgm:t>
    </dgm:pt>
    <dgm:pt modelId="{41529593-741E-714B-B30B-770064669D5E}" type="sibTrans" cxnId="{539FF1DB-70E0-4C44-8DB7-B8028B0A81C7}">
      <dgm:prSet/>
      <dgm:spPr/>
      <dgm:t>
        <a:bodyPr/>
        <a:lstStyle/>
        <a:p>
          <a:endParaRPr lang="en-US"/>
        </a:p>
      </dgm:t>
    </dgm:pt>
    <dgm:pt modelId="{C83AD153-FDA8-7D41-A672-F901B514D5E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RNA-</a:t>
          </a:r>
          <a:r>
            <a:rPr lang="en-US" dirty="0" err="1" smtClean="0"/>
            <a:t>Seq</a:t>
          </a:r>
          <a:endParaRPr lang="en-US" dirty="0"/>
        </a:p>
      </dgm:t>
    </dgm:pt>
    <dgm:pt modelId="{AC5DF4DF-5B21-6B43-B4B3-164FD4417DDA}" type="parTrans" cxnId="{6336E8DF-0D4F-E347-9BD7-1794B120A2F6}">
      <dgm:prSet/>
      <dgm:spPr/>
      <dgm:t>
        <a:bodyPr/>
        <a:lstStyle/>
        <a:p>
          <a:endParaRPr lang="en-US"/>
        </a:p>
      </dgm:t>
    </dgm:pt>
    <dgm:pt modelId="{191DDA57-2663-5E4A-AC43-A9CEE84DAF70}" type="sibTrans" cxnId="{6336E8DF-0D4F-E347-9BD7-1794B120A2F6}">
      <dgm:prSet/>
      <dgm:spPr/>
      <dgm:t>
        <a:bodyPr/>
        <a:lstStyle/>
        <a:p>
          <a:endParaRPr lang="en-US"/>
        </a:p>
      </dgm:t>
    </dgm:pt>
    <dgm:pt modelId="{C7C068CA-EDBA-4E40-9FA0-549C9182CE6C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Treat</a:t>
          </a:r>
          <a:endParaRPr lang="en-US" dirty="0"/>
        </a:p>
      </dgm:t>
    </dgm:pt>
    <dgm:pt modelId="{63E3327A-292C-6B4D-B61A-A52742F3989B}" type="sibTrans" cxnId="{5C842324-66F6-2D42-95B4-6ABEEBA1D774}">
      <dgm:prSet/>
      <dgm:spPr/>
      <dgm:t>
        <a:bodyPr/>
        <a:lstStyle/>
        <a:p>
          <a:endParaRPr lang="en-US"/>
        </a:p>
      </dgm:t>
    </dgm:pt>
    <dgm:pt modelId="{0DC7BCD8-8782-424B-BFF8-459FB647B34F}" type="parTrans" cxnId="{5C842324-66F6-2D42-95B4-6ABEEBA1D774}">
      <dgm:prSet/>
      <dgm:spPr/>
      <dgm:t>
        <a:bodyPr/>
        <a:lstStyle/>
        <a:p>
          <a:endParaRPr lang="en-US"/>
        </a:p>
      </dgm:t>
    </dgm:pt>
    <dgm:pt modelId="{23779CA7-1487-D84E-BD8C-24A9990C36C1}" type="pres">
      <dgm:prSet presAssocID="{1D11C24F-399D-9749-A9BB-60F51E64FA19}" presName="Name0" presStyleCnt="0">
        <dgm:presLayoutVars>
          <dgm:dir/>
          <dgm:resizeHandles val="exact"/>
        </dgm:presLayoutVars>
      </dgm:prSet>
      <dgm:spPr/>
    </dgm:pt>
    <dgm:pt modelId="{3B9CFBCB-8757-4C48-B3FE-E599CD64A7BD}" type="pres">
      <dgm:prSet presAssocID="{775C8F43-90DA-C34D-A9FF-1BC429510F3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92A4B-11A0-AC44-A9BB-1077A2A6E04B}" type="pres">
      <dgm:prSet presAssocID="{41529593-741E-714B-B30B-770064669D5E}" presName="parSpace" presStyleCnt="0"/>
      <dgm:spPr/>
    </dgm:pt>
    <dgm:pt modelId="{0E5DA9AB-D173-F84B-92BF-6E1EB5634CDA}" type="pres">
      <dgm:prSet presAssocID="{C7C068CA-EDBA-4E40-9FA0-549C9182CE6C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00172-E514-7142-82BA-5EC83C42A1B8}" type="pres">
      <dgm:prSet presAssocID="{63E3327A-292C-6B4D-B61A-A52742F3989B}" presName="parSpace" presStyleCnt="0"/>
      <dgm:spPr/>
    </dgm:pt>
    <dgm:pt modelId="{3F577962-15E9-FF4C-82FE-31AECB80A5BC}" type="pres">
      <dgm:prSet presAssocID="{C83AD153-FDA8-7D41-A672-F901B514D5E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D7D42A-9A35-4BF3-87CD-B60670950A0C}" type="presOf" srcId="{C83AD153-FDA8-7D41-A672-F901B514D5EE}" destId="{3F577962-15E9-FF4C-82FE-31AECB80A5BC}" srcOrd="0" destOrd="0" presId="urn:microsoft.com/office/officeart/2005/8/layout/hChevron3"/>
    <dgm:cxn modelId="{8A74C23E-9BF9-4116-9B36-D0E2BEEA73CE}" type="presOf" srcId="{C7C068CA-EDBA-4E40-9FA0-549C9182CE6C}" destId="{0E5DA9AB-D173-F84B-92BF-6E1EB5634CDA}" srcOrd="0" destOrd="0" presId="urn:microsoft.com/office/officeart/2005/8/layout/hChevron3"/>
    <dgm:cxn modelId="{539FF1DB-70E0-4C44-8DB7-B8028B0A81C7}" srcId="{1D11C24F-399D-9749-A9BB-60F51E64FA19}" destId="{775C8F43-90DA-C34D-A9FF-1BC429510F30}" srcOrd="0" destOrd="0" parTransId="{7EB4336E-5D72-2F47-80D4-5E61B67A89CD}" sibTransId="{41529593-741E-714B-B30B-770064669D5E}"/>
    <dgm:cxn modelId="{37C6D219-7C2E-4F6E-8527-D1E87FF73F3C}" type="presOf" srcId="{775C8F43-90DA-C34D-A9FF-1BC429510F30}" destId="{3B9CFBCB-8757-4C48-B3FE-E599CD64A7BD}" srcOrd="0" destOrd="0" presId="urn:microsoft.com/office/officeart/2005/8/layout/hChevron3"/>
    <dgm:cxn modelId="{5C842324-66F6-2D42-95B4-6ABEEBA1D774}" srcId="{1D11C24F-399D-9749-A9BB-60F51E64FA19}" destId="{C7C068CA-EDBA-4E40-9FA0-549C9182CE6C}" srcOrd="1" destOrd="0" parTransId="{0DC7BCD8-8782-424B-BFF8-459FB647B34F}" sibTransId="{63E3327A-292C-6B4D-B61A-A52742F3989B}"/>
    <dgm:cxn modelId="{6336E8DF-0D4F-E347-9BD7-1794B120A2F6}" srcId="{1D11C24F-399D-9749-A9BB-60F51E64FA19}" destId="{C83AD153-FDA8-7D41-A672-F901B514D5EE}" srcOrd="2" destOrd="0" parTransId="{AC5DF4DF-5B21-6B43-B4B3-164FD4417DDA}" sibTransId="{191DDA57-2663-5E4A-AC43-A9CEE84DAF70}"/>
    <dgm:cxn modelId="{CEBF7CA7-2B37-4E8B-AC53-457E41DF4F49}" type="presOf" srcId="{1D11C24F-399D-9749-A9BB-60F51E64FA19}" destId="{23779CA7-1487-D84E-BD8C-24A9990C36C1}" srcOrd="0" destOrd="0" presId="urn:microsoft.com/office/officeart/2005/8/layout/hChevron3"/>
    <dgm:cxn modelId="{6F6EB79F-F680-4260-9E5C-E3521270D2E9}" type="presParOf" srcId="{23779CA7-1487-D84E-BD8C-24A9990C36C1}" destId="{3B9CFBCB-8757-4C48-B3FE-E599CD64A7BD}" srcOrd="0" destOrd="0" presId="urn:microsoft.com/office/officeart/2005/8/layout/hChevron3"/>
    <dgm:cxn modelId="{D4441926-255C-4B29-ACD2-AE83ABD8674A}" type="presParOf" srcId="{23779CA7-1487-D84E-BD8C-24A9990C36C1}" destId="{B1A92A4B-11A0-AC44-A9BB-1077A2A6E04B}" srcOrd="1" destOrd="0" presId="urn:microsoft.com/office/officeart/2005/8/layout/hChevron3"/>
    <dgm:cxn modelId="{A6C4FDF6-AD03-4FF0-A50A-08AC58D8A408}" type="presParOf" srcId="{23779CA7-1487-D84E-BD8C-24A9990C36C1}" destId="{0E5DA9AB-D173-F84B-92BF-6E1EB5634CDA}" srcOrd="2" destOrd="0" presId="urn:microsoft.com/office/officeart/2005/8/layout/hChevron3"/>
    <dgm:cxn modelId="{8E3600AF-C5BD-4488-BA50-C41FB50A2683}" type="presParOf" srcId="{23779CA7-1487-D84E-BD8C-24A9990C36C1}" destId="{B3400172-E514-7142-82BA-5EC83C42A1B8}" srcOrd="3" destOrd="0" presId="urn:microsoft.com/office/officeart/2005/8/layout/hChevron3"/>
    <dgm:cxn modelId="{9B9E2EE7-692C-482D-BF01-F7ABAA6C459C}" type="presParOf" srcId="{23779CA7-1487-D84E-BD8C-24A9990C36C1}" destId="{3F577962-15E9-FF4C-82FE-31AECB80A5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CFBCB-8757-4C48-B3FE-E599CD64A7BD}">
      <dsp:nvSpPr>
        <dsp:cNvPr id="0" name=""/>
        <dsp:cNvSpPr/>
      </dsp:nvSpPr>
      <dsp:spPr>
        <a:xfrm>
          <a:off x="4018" y="0"/>
          <a:ext cx="3513832" cy="488731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Phylogeny</a:t>
          </a:r>
          <a:endParaRPr lang="en-US" sz="2500" kern="1200" dirty="0"/>
        </a:p>
      </dsp:txBody>
      <dsp:txXfrm>
        <a:off x="4018" y="0"/>
        <a:ext cx="3391649" cy="488731"/>
      </dsp:txXfrm>
    </dsp:sp>
    <dsp:sp modelId="{0E5DA9AB-D173-F84B-92BF-6E1EB5634CDA}">
      <dsp:nvSpPr>
        <dsp:cNvPr id="0" name=""/>
        <dsp:cNvSpPr/>
      </dsp:nvSpPr>
      <dsp:spPr>
        <a:xfrm>
          <a:off x="2815083" y="0"/>
          <a:ext cx="3513832" cy="488731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Amino Acids</a:t>
          </a:r>
          <a:endParaRPr lang="en-US" sz="2500" kern="1200" dirty="0"/>
        </a:p>
      </dsp:txBody>
      <dsp:txXfrm>
        <a:off x="3059449" y="0"/>
        <a:ext cx="3025101" cy="488731"/>
      </dsp:txXfrm>
    </dsp:sp>
    <dsp:sp modelId="{3F577962-15E9-FF4C-82FE-31AECB80A5BC}">
      <dsp:nvSpPr>
        <dsp:cNvPr id="0" name=""/>
        <dsp:cNvSpPr/>
      </dsp:nvSpPr>
      <dsp:spPr>
        <a:xfrm>
          <a:off x="5626149" y="0"/>
          <a:ext cx="3513832" cy="488731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Compare</a:t>
          </a:r>
          <a:endParaRPr lang="en-US" sz="2500" kern="1200" dirty="0"/>
        </a:p>
      </dsp:txBody>
      <dsp:txXfrm>
        <a:off x="5870515" y="0"/>
        <a:ext cx="3025101" cy="488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CFBCB-8757-4C48-B3FE-E599CD64A7BD}">
      <dsp:nvSpPr>
        <dsp:cNvPr id="0" name=""/>
        <dsp:cNvSpPr/>
      </dsp:nvSpPr>
      <dsp:spPr>
        <a:xfrm>
          <a:off x="4018" y="0"/>
          <a:ext cx="3513832" cy="488731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Phylogeny</a:t>
          </a:r>
          <a:endParaRPr lang="en-US" sz="2500" kern="1200" dirty="0"/>
        </a:p>
      </dsp:txBody>
      <dsp:txXfrm>
        <a:off x="4018" y="0"/>
        <a:ext cx="3391649" cy="488731"/>
      </dsp:txXfrm>
    </dsp:sp>
    <dsp:sp modelId="{0E5DA9AB-D173-F84B-92BF-6E1EB5634CDA}">
      <dsp:nvSpPr>
        <dsp:cNvPr id="0" name=""/>
        <dsp:cNvSpPr/>
      </dsp:nvSpPr>
      <dsp:spPr>
        <a:xfrm>
          <a:off x="2815083" y="0"/>
          <a:ext cx="3513832" cy="488731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Amino Acids</a:t>
          </a:r>
          <a:endParaRPr lang="en-US" sz="2500" kern="1200" dirty="0"/>
        </a:p>
      </dsp:txBody>
      <dsp:txXfrm>
        <a:off x="3059449" y="0"/>
        <a:ext cx="3025101" cy="488731"/>
      </dsp:txXfrm>
    </dsp:sp>
    <dsp:sp modelId="{3F577962-15E9-FF4C-82FE-31AECB80A5BC}">
      <dsp:nvSpPr>
        <dsp:cNvPr id="0" name=""/>
        <dsp:cNvSpPr/>
      </dsp:nvSpPr>
      <dsp:spPr>
        <a:xfrm>
          <a:off x="5626149" y="0"/>
          <a:ext cx="3513832" cy="488731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Compare</a:t>
          </a:r>
          <a:endParaRPr lang="en-US" sz="2500" kern="1200" dirty="0"/>
        </a:p>
      </dsp:txBody>
      <dsp:txXfrm>
        <a:off x="5870515" y="0"/>
        <a:ext cx="3025101" cy="488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CFBCB-8757-4C48-B3FE-E599CD64A7BD}">
      <dsp:nvSpPr>
        <dsp:cNvPr id="0" name=""/>
        <dsp:cNvSpPr/>
      </dsp:nvSpPr>
      <dsp:spPr>
        <a:xfrm>
          <a:off x="4018" y="0"/>
          <a:ext cx="3513832" cy="488731"/>
        </a:xfrm>
        <a:prstGeom prst="homePlat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Phylogeny</a:t>
          </a:r>
          <a:endParaRPr lang="en-US" sz="2500" kern="1200" dirty="0"/>
        </a:p>
      </dsp:txBody>
      <dsp:txXfrm>
        <a:off x="4018" y="0"/>
        <a:ext cx="3391649" cy="488731"/>
      </dsp:txXfrm>
    </dsp:sp>
    <dsp:sp modelId="{0E5DA9AB-D173-F84B-92BF-6E1EB5634CDA}">
      <dsp:nvSpPr>
        <dsp:cNvPr id="0" name=""/>
        <dsp:cNvSpPr/>
      </dsp:nvSpPr>
      <dsp:spPr>
        <a:xfrm>
          <a:off x="2815083" y="0"/>
          <a:ext cx="3513832" cy="488731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Amino Acids</a:t>
          </a:r>
          <a:endParaRPr lang="en-US" sz="2500" kern="1200" dirty="0"/>
        </a:p>
      </dsp:txBody>
      <dsp:txXfrm>
        <a:off x="3059449" y="0"/>
        <a:ext cx="3025101" cy="488731"/>
      </dsp:txXfrm>
    </dsp:sp>
    <dsp:sp modelId="{3F577962-15E9-FF4C-82FE-31AECB80A5BC}">
      <dsp:nvSpPr>
        <dsp:cNvPr id="0" name=""/>
        <dsp:cNvSpPr/>
      </dsp:nvSpPr>
      <dsp:spPr>
        <a:xfrm>
          <a:off x="5626149" y="0"/>
          <a:ext cx="3513832" cy="488731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Compare</a:t>
          </a:r>
          <a:endParaRPr lang="en-US" sz="2500" kern="1200" dirty="0"/>
        </a:p>
      </dsp:txBody>
      <dsp:txXfrm>
        <a:off x="5870515" y="0"/>
        <a:ext cx="3025101" cy="4887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CFBCB-8757-4C48-B3FE-E599CD64A7BD}">
      <dsp:nvSpPr>
        <dsp:cNvPr id="0" name=""/>
        <dsp:cNvSpPr/>
      </dsp:nvSpPr>
      <dsp:spPr>
        <a:xfrm>
          <a:off x="4018" y="0"/>
          <a:ext cx="3513832" cy="488731"/>
        </a:xfrm>
        <a:prstGeom prst="homePlat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Phylogeny</a:t>
          </a:r>
          <a:endParaRPr lang="en-US" sz="2500" kern="1200" dirty="0"/>
        </a:p>
      </dsp:txBody>
      <dsp:txXfrm>
        <a:off x="4018" y="0"/>
        <a:ext cx="3391649" cy="488731"/>
      </dsp:txXfrm>
    </dsp:sp>
    <dsp:sp modelId="{0E5DA9AB-D173-F84B-92BF-6E1EB5634CDA}">
      <dsp:nvSpPr>
        <dsp:cNvPr id="0" name=""/>
        <dsp:cNvSpPr/>
      </dsp:nvSpPr>
      <dsp:spPr>
        <a:xfrm>
          <a:off x="2815083" y="0"/>
          <a:ext cx="3513832" cy="488731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Amino Acids</a:t>
          </a:r>
          <a:endParaRPr lang="en-US" sz="2500" kern="1200" dirty="0"/>
        </a:p>
      </dsp:txBody>
      <dsp:txXfrm>
        <a:off x="3059449" y="0"/>
        <a:ext cx="3025101" cy="488731"/>
      </dsp:txXfrm>
    </dsp:sp>
    <dsp:sp modelId="{3F577962-15E9-FF4C-82FE-31AECB80A5BC}">
      <dsp:nvSpPr>
        <dsp:cNvPr id="0" name=""/>
        <dsp:cNvSpPr/>
      </dsp:nvSpPr>
      <dsp:spPr>
        <a:xfrm>
          <a:off x="5626149" y="0"/>
          <a:ext cx="3513832" cy="488731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Compare</a:t>
          </a:r>
          <a:endParaRPr lang="en-US" sz="2500" kern="1200" dirty="0"/>
        </a:p>
      </dsp:txBody>
      <dsp:txXfrm>
        <a:off x="5870515" y="0"/>
        <a:ext cx="3025101" cy="4887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CFBCB-8757-4C48-B3FE-E599CD64A7BD}">
      <dsp:nvSpPr>
        <dsp:cNvPr id="0" name=""/>
        <dsp:cNvSpPr/>
      </dsp:nvSpPr>
      <dsp:spPr>
        <a:xfrm>
          <a:off x="4018" y="0"/>
          <a:ext cx="3513832" cy="488731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Screen</a:t>
          </a:r>
          <a:endParaRPr lang="en-US" sz="2500" kern="1200" dirty="0"/>
        </a:p>
      </dsp:txBody>
      <dsp:txXfrm>
        <a:off x="4018" y="0"/>
        <a:ext cx="3391649" cy="488731"/>
      </dsp:txXfrm>
    </dsp:sp>
    <dsp:sp modelId="{0E5DA9AB-D173-F84B-92BF-6E1EB5634CDA}">
      <dsp:nvSpPr>
        <dsp:cNvPr id="0" name=""/>
        <dsp:cNvSpPr/>
      </dsp:nvSpPr>
      <dsp:spPr>
        <a:xfrm>
          <a:off x="2815083" y="0"/>
          <a:ext cx="3513832" cy="488731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Treat</a:t>
          </a:r>
          <a:endParaRPr lang="en-US" sz="2500" kern="1200" dirty="0"/>
        </a:p>
      </dsp:txBody>
      <dsp:txXfrm>
        <a:off x="3059449" y="0"/>
        <a:ext cx="3025101" cy="488731"/>
      </dsp:txXfrm>
    </dsp:sp>
    <dsp:sp modelId="{3F577962-15E9-FF4C-82FE-31AECB80A5BC}">
      <dsp:nvSpPr>
        <dsp:cNvPr id="0" name=""/>
        <dsp:cNvSpPr/>
      </dsp:nvSpPr>
      <dsp:spPr>
        <a:xfrm>
          <a:off x="5626149" y="0"/>
          <a:ext cx="3513832" cy="488731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RNA-</a:t>
          </a:r>
          <a:r>
            <a:rPr lang="en-US" sz="2500" kern="1200" dirty="0" err="1" smtClean="0"/>
            <a:t>Seq</a:t>
          </a:r>
          <a:endParaRPr lang="en-US" sz="2500" kern="1200" dirty="0"/>
        </a:p>
      </dsp:txBody>
      <dsp:txXfrm>
        <a:off x="5870515" y="0"/>
        <a:ext cx="3025101" cy="4887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CFBCB-8757-4C48-B3FE-E599CD64A7BD}">
      <dsp:nvSpPr>
        <dsp:cNvPr id="0" name=""/>
        <dsp:cNvSpPr/>
      </dsp:nvSpPr>
      <dsp:spPr>
        <a:xfrm>
          <a:off x="4018" y="0"/>
          <a:ext cx="3513832" cy="488731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Screen</a:t>
          </a:r>
          <a:endParaRPr lang="en-US" sz="2500" kern="1200" dirty="0"/>
        </a:p>
      </dsp:txBody>
      <dsp:txXfrm>
        <a:off x="4018" y="0"/>
        <a:ext cx="3391649" cy="488731"/>
      </dsp:txXfrm>
    </dsp:sp>
    <dsp:sp modelId="{0E5DA9AB-D173-F84B-92BF-6E1EB5634CDA}">
      <dsp:nvSpPr>
        <dsp:cNvPr id="0" name=""/>
        <dsp:cNvSpPr/>
      </dsp:nvSpPr>
      <dsp:spPr>
        <a:xfrm>
          <a:off x="2815083" y="0"/>
          <a:ext cx="3513832" cy="488731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Treat</a:t>
          </a:r>
          <a:endParaRPr lang="en-US" sz="2500" kern="1200" dirty="0"/>
        </a:p>
      </dsp:txBody>
      <dsp:txXfrm>
        <a:off x="3059449" y="0"/>
        <a:ext cx="3025101" cy="488731"/>
      </dsp:txXfrm>
    </dsp:sp>
    <dsp:sp modelId="{3F577962-15E9-FF4C-82FE-31AECB80A5BC}">
      <dsp:nvSpPr>
        <dsp:cNvPr id="0" name=""/>
        <dsp:cNvSpPr/>
      </dsp:nvSpPr>
      <dsp:spPr>
        <a:xfrm>
          <a:off x="5626149" y="0"/>
          <a:ext cx="3513832" cy="488731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RNA-</a:t>
          </a:r>
          <a:r>
            <a:rPr lang="en-US" sz="2500" kern="1200" smtClean="0"/>
            <a:t>Seq</a:t>
          </a:r>
          <a:endParaRPr lang="en-US" sz="2500" kern="1200" dirty="0"/>
        </a:p>
      </dsp:txBody>
      <dsp:txXfrm>
        <a:off x="5870515" y="0"/>
        <a:ext cx="3025101" cy="4887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CFBCB-8757-4C48-B3FE-E599CD64A7BD}">
      <dsp:nvSpPr>
        <dsp:cNvPr id="0" name=""/>
        <dsp:cNvSpPr/>
      </dsp:nvSpPr>
      <dsp:spPr>
        <a:xfrm>
          <a:off x="4018" y="0"/>
          <a:ext cx="3513832" cy="488731"/>
        </a:xfrm>
        <a:prstGeom prst="homePlat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Screen</a:t>
          </a:r>
          <a:endParaRPr lang="en-US" sz="2500" kern="1200" dirty="0"/>
        </a:p>
      </dsp:txBody>
      <dsp:txXfrm>
        <a:off x="4018" y="0"/>
        <a:ext cx="3391649" cy="488731"/>
      </dsp:txXfrm>
    </dsp:sp>
    <dsp:sp modelId="{0E5DA9AB-D173-F84B-92BF-6E1EB5634CDA}">
      <dsp:nvSpPr>
        <dsp:cNvPr id="0" name=""/>
        <dsp:cNvSpPr/>
      </dsp:nvSpPr>
      <dsp:spPr>
        <a:xfrm>
          <a:off x="2815083" y="0"/>
          <a:ext cx="3513832" cy="488731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Treat</a:t>
          </a:r>
          <a:endParaRPr lang="en-US" sz="2500" kern="1200" dirty="0"/>
        </a:p>
      </dsp:txBody>
      <dsp:txXfrm>
        <a:off x="3059449" y="0"/>
        <a:ext cx="3025101" cy="488731"/>
      </dsp:txXfrm>
    </dsp:sp>
    <dsp:sp modelId="{3F577962-15E9-FF4C-82FE-31AECB80A5BC}">
      <dsp:nvSpPr>
        <dsp:cNvPr id="0" name=""/>
        <dsp:cNvSpPr/>
      </dsp:nvSpPr>
      <dsp:spPr>
        <a:xfrm>
          <a:off x="5626149" y="0"/>
          <a:ext cx="3513832" cy="488731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RNA-</a:t>
          </a:r>
          <a:r>
            <a:rPr lang="en-US" sz="2500" kern="1200" dirty="0" err="1" smtClean="0"/>
            <a:t>Seq</a:t>
          </a:r>
          <a:endParaRPr lang="en-US" sz="2500" kern="1200" dirty="0"/>
        </a:p>
      </dsp:txBody>
      <dsp:txXfrm>
        <a:off x="5870515" y="0"/>
        <a:ext cx="3025101" cy="4887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CFBCB-8757-4C48-B3FE-E599CD64A7BD}">
      <dsp:nvSpPr>
        <dsp:cNvPr id="0" name=""/>
        <dsp:cNvSpPr/>
      </dsp:nvSpPr>
      <dsp:spPr>
        <a:xfrm>
          <a:off x="4018" y="0"/>
          <a:ext cx="3513832" cy="488731"/>
        </a:xfrm>
        <a:prstGeom prst="homePlat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Screen</a:t>
          </a:r>
          <a:endParaRPr lang="en-US" sz="2500" kern="1200" dirty="0"/>
        </a:p>
      </dsp:txBody>
      <dsp:txXfrm>
        <a:off x="4018" y="0"/>
        <a:ext cx="3391649" cy="488731"/>
      </dsp:txXfrm>
    </dsp:sp>
    <dsp:sp modelId="{0E5DA9AB-D173-F84B-92BF-6E1EB5634CDA}">
      <dsp:nvSpPr>
        <dsp:cNvPr id="0" name=""/>
        <dsp:cNvSpPr/>
      </dsp:nvSpPr>
      <dsp:spPr>
        <a:xfrm>
          <a:off x="2815083" y="0"/>
          <a:ext cx="3513832" cy="488731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Treat</a:t>
          </a:r>
          <a:endParaRPr lang="en-US" sz="2500" kern="1200" dirty="0"/>
        </a:p>
      </dsp:txBody>
      <dsp:txXfrm>
        <a:off x="3059449" y="0"/>
        <a:ext cx="3025101" cy="488731"/>
      </dsp:txXfrm>
    </dsp:sp>
    <dsp:sp modelId="{3F577962-15E9-FF4C-82FE-31AECB80A5BC}">
      <dsp:nvSpPr>
        <dsp:cNvPr id="0" name=""/>
        <dsp:cNvSpPr/>
      </dsp:nvSpPr>
      <dsp:spPr>
        <a:xfrm>
          <a:off x="5626149" y="0"/>
          <a:ext cx="3513832" cy="488731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RNA-</a:t>
          </a:r>
          <a:r>
            <a:rPr lang="en-US" sz="2500" kern="1200" dirty="0" err="1" smtClean="0"/>
            <a:t>Seq</a:t>
          </a:r>
          <a:endParaRPr lang="en-US" sz="2500" kern="1200" dirty="0"/>
        </a:p>
      </dsp:txBody>
      <dsp:txXfrm>
        <a:off x="5870515" y="0"/>
        <a:ext cx="3025101" cy="488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29D-6244-CA43-A280-E010279DE593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A5550-B3F1-D74A-9A4F-C2BC30DA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img.webmd.com</a:t>
            </a:r>
            <a:r>
              <a:rPr lang="en-US" dirty="0" smtClean="0"/>
              <a:t>/</a:t>
            </a:r>
            <a:r>
              <a:rPr lang="en-US" dirty="0" err="1" smtClean="0"/>
              <a:t>dtmcms</a:t>
            </a:r>
            <a:r>
              <a:rPr lang="en-US" dirty="0" smtClean="0"/>
              <a:t>/live/</a:t>
            </a:r>
            <a:r>
              <a:rPr lang="en-US" dirty="0" err="1" smtClean="0"/>
              <a:t>webmd</a:t>
            </a:r>
            <a:r>
              <a:rPr lang="en-US" dirty="0" smtClean="0"/>
              <a:t>/</a:t>
            </a:r>
            <a:r>
              <a:rPr lang="en-US" dirty="0" err="1" smtClean="0"/>
              <a:t>consumer_assets</a:t>
            </a:r>
            <a:r>
              <a:rPr lang="en-US" dirty="0" smtClean="0"/>
              <a:t>/</a:t>
            </a:r>
            <a:r>
              <a:rPr lang="en-US" dirty="0" err="1" smtClean="0"/>
              <a:t>site_images</a:t>
            </a:r>
            <a:r>
              <a:rPr lang="en-US" dirty="0" smtClean="0"/>
              <a:t>/media/medical/</a:t>
            </a:r>
            <a:r>
              <a:rPr lang="en-US" dirty="0" err="1" smtClean="0"/>
              <a:t>hw</a:t>
            </a:r>
            <a:r>
              <a:rPr lang="en-US" dirty="0" smtClean="0"/>
              <a:t>/h9991456_001.jpg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5550-B3F1-D74A-9A4F-C2BC30DA53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96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5550-B3F1-D74A-9A4F-C2BC30DA53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5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https://speakingofresearch.com/tag/animal-research/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5550-B3F1-D74A-9A4F-C2BC30DA53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3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https://www.google.com/</a:t>
            </a:r>
            <a:r>
              <a:rPr lang="en-US" dirty="0" err="1" smtClean="0"/>
              <a:t>imgres?imgurl</a:t>
            </a:r>
            <a:r>
              <a:rPr lang="en-US" dirty="0" smtClean="0"/>
              <a:t>=https%3A%2F%2Fwww.myvmc.com%2Fuploads%2FVMC%2FAnatomy%2FImmune_system_large.jpg&amp;imgrefurl=https%3A%2F%2Fwww.myvmc.com%2Fanatomy%2Fhuman-immune-system%2F&amp;docid=PmYVvuy4trJw0M&amp;tbnid=fcJUwK5t9TFzXM%3A&amp;vet=10ahUKEwiDlKrGn4vTAhWkxYMKHbTsAZwQMwgcKAAwAA..i&amp;w=907&amp;h=662&amp;bih=662&amp;biw=1366&amp;q=basic%20human%20immune%20system&amp;ved=0ahUKEwiDlKrGn4vTAhWkxYMKHbTsAZwQMwgcKAAwAA&amp;iact=</a:t>
            </a:r>
            <a:r>
              <a:rPr lang="en-US" dirty="0" err="1" smtClean="0"/>
              <a:t>mrc&amp;uact</a:t>
            </a:r>
            <a:r>
              <a:rPr lang="en-US" dirty="0" smtClean="0"/>
              <a:t>=8#h=662&amp;imgrc=fcJUwK5t9TFzXM:&amp;vet=10ahUKEwiDlKrGn4vTAhWkxYMKHbTsAZwQMwgcKAAwAA..i&amp;w=907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5550-B3F1-D74A-9A4F-C2BC30DA53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9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http://www.scielo.br/scielo.php?script=sci_arttext&amp;pid=S0001-37652014000301484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5550-B3F1-D74A-9A4F-C2BC30DA53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44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https://en.wikipedia.org/wiki/TGF_beta_1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5550-B3F1-D74A-9A4F-C2BC30DA53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17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www.kimballstock.com</a:t>
            </a:r>
            <a:r>
              <a:rPr lang="en-US" dirty="0" smtClean="0"/>
              <a:t>/</a:t>
            </a:r>
            <a:r>
              <a:rPr lang="en-US" dirty="0" err="1" smtClean="0"/>
              <a:t>results.asp?db</a:t>
            </a:r>
            <a:r>
              <a:rPr lang="en-US" dirty="0" smtClean="0"/>
              <a:t>=a&amp;txtkeys1=finger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5550-B3F1-D74A-9A4F-C2BC30DA53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58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https://prezi.com/d80eqx2gylzk/microarrays/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5550-B3F1-D74A-9A4F-C2BC30DA53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4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5550-B3F1-D74A-9A4F-C2BC30DA53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92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https://www.123rf.com/stock-photo/zebrafish.html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5550-B3F1-D74A-9A4F-C2BC30DA53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0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C174-2F3D-CB46-817B-1975DD262D4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5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4.png"/><Relationship Id="rId4" Type="http://schemas.openxmlformats.org/officeDocument/2006/relationships/diagramData" Target="../diagrams/data5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mcqs.com/component/k2/allergic-rhinitis" TargetMode="External"/><Relationship Id="rId2" Type="http://schemas.openxmlformats.org/officeDocument/2006/relationships/hyperlink" Target="http://blog.oransi.com/category/allergi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ure.com/nature/journal/v425/n6958/full/nature02006.html" TargetMode="External"/><Relationship Id="rId4" Type="http://schemas.openxmlformats.org/officeDocument/2006/relationships/hyperlink" Target="https://www.ncbi.nlm.nih.gov/pmc/articles/PMC2614905/figure/F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711" y="0"/>
            <a:ext cx="11239194" cy="701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536" y="3145063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Allergies and TGF-Beta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5558" y="4239502"/>
            <a:ext cx="30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Cayla Guerra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 Goals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Image result for losar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30" y="2014844"/>
            <a:ext cx="5128930" cy="37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tgfb1 prot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" y="3570338"/>
            <a:ext cx="5732059" cy="32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prescription dr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0035"/>
            <a:ext cx="4061820" cy="224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7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2011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Aim 1: </a:t>
            </a:r>
            <a:r>
              <a:rPr lang="en-US" sz="4000" dirty="0" smtClean="0"/>
              <a:t>How does TGFB1 expression change before, during, and after an allergic reaction?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232463"/>
              </p:ext>
            </p:extLst>
          </p:nvPr>
        </p:nvGraphicFramePr>
        <p:xfrm>
          <a:off x="0" y="6369269"/>
          <a:ext cx="9144000" cy="48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darwin's i think phylogen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7" y="3930394"/>
            <a:ext cx="2424487" cy="24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ca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54" y="3783397"/>
            <a:ext cx="2245396" cy="26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9114" y="2678678"/>
            <a:ext cx="3644227" cy="369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235657"/>
              </p:ext>
            </p:extLst>
          </p:nvPr>
        </p:nvGraphicFramePr>
        <p:xfrm>
          <a:off x="0" y="6369269"/>
          <a:ext cx="9144000" cy="48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3" y="1237846"/>
            <a:ext cx="8777013" cy="469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65325" y="3426724"/>
            <a:ext cx="1378424" cy="4094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26406" y="1326107"/>
            <a:ext cx="1378424" cy="4094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5325" y="1827212"/>
            <a:ext cx="1378424" cy="4094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5324" y="4616803"/>
            <a:ext cx="1495181" cy="4094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7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zebrafish outl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8"/>
          <a:stretch/>
        </p:blipFill>
        <p:spPr bwMode="auto">
          <a:xfrm rot="2525008">
            <a:off x="4774131" y="4207420"/>
            <a:ext cx="2601406" cy="16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784928"/>
              </p:ext>
            </p:extLst>
          </p:nvPr>
        </p:nvGraphicFramePr>
        <p:xfrm>
          <a:off x="0" y="6369269"/>
          <a:ext cx="9144000" cy="48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669" y="1581993"/>
            <a:ext cx="7478661" cy="865069"/>
          </a:xfrm>
          <a:prstGeom prst="rect">
            <a:avLst/>
          </a:prstGeom>
        </p:spPr>
      </p:pic>
      <p:pic>
        <p:nvPicPr>
          <p:cNvPr id="10" name="Picture 2" descr="http://diagrampic.com/wp-content/uploads/human-body-outline-diagram-70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1" y="2893325"/>
            <a:ext cx="1926882" cy="34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lker.com/cliparts/8/9/d/4/1323206470521400947Simple%20Mouse%20Outline.svg.h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29" y="3984356"/>
            <a:ext cx="2361063" cy="238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supercoloring.com/wp-content/uploads/original/2013_06/drosophila-fruit-fly-coloring-page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/>
        </p:blipFill>
        <p:spPr bwMode="auto">
          <a:xfrm>
            <a:off x="7294343" y="3702611"/>
            <a:ext cx="1814157" cy="22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zebrafish outl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8"/>
          <a:stretch/>
        </p:blipFill>
        <p:spPr bwMode="auto">
          <a:xfrm rot="1507105">
            <a:off x="3271297" y="3679468"/>
            <a:ext cx="2601406" cy="16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608061"/>
              </p:ext>
            </p:extLst>
          </p:nvPr>
        </p:nvGraphicFramePr>
        <p:xfrm>
          <a:off x="0" y="6369269"/>
          <a:ext cx="9144000" cy="48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ttp://diagrampic.com/wp-content/uploads/human-body-outline-diagram-70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7" y="614246"/>
            <a:ext cx="1230312" cy="22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lker.com/cliparts/8/9/d/4/1323206470521400947Simple%20Mouse%20Outline.svg.h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04" y="1986231"/>
            <a:ext cx="1184800" cy="11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supercoloring.com/wp-content/uploads/original/2013_06/drosophila-fruit-fly-coloring-page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/>
        </p:blipFill>
        <p:spPr bwMode="auto">
          <a:xfrm>
            <a:off x="6747616" y="1327238"/>
            <a:ext cx="1290032" cy="15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xplosion 2 12"/>
          <p:cNvSpPr/>
          <p:nvPr/>
        </p:nvSpPr>
        <p:spPr>
          <a:xfrm rot="1796232">
            <a:off x="2257704" y="3014494"/>
            <a:ext cx="4888177" cy="3080980"/>
          </a:xfrm>
          <a:prstGeom prst="irregularSeal2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fish tank black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96" y="2817438"/>
            <a:ext cx="4669259" cy="350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2011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Aim 2: How does losartan change regulation of allergy related genes?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849447"/>
              </p:ext>
            </p:extLst>
          </p:nvPr>
        </p:nvGraphicFramePr>
        <p:xfrm>
          <a:off x="0" y="6369269"/>
          <a:ext cx="9144000" cy="48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66781"/>
            <a:ext cx="2591475" cy="260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6891" y="3766782"/>
            <a:ext cx="2128198" cy="260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116864"/>
              </p:ext>
            </p:extLst>
          </p:nvPr>
        </p:nvGraphicFramePr>
        <p:xfrm>
          <a:off x="0" y="6369269"/>
          <a:ext cx="9144000" cy="48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65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975189"/>
              </p:ext>
            </p:extLst>
          </p:nvPr>
        </p:nvGraphicFramePr>
        <p:xfrm>
          <a:off x="0" y="6369269"/>
          <a:ext cx="9144000" cy="48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4" descr="Image result for fish tank black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70" y="1209509"/>
            <a:ext cx="5355259" cy="401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zebrafish no backgrou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1073032"/>
            <a:ext cx="4011186" cy="392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2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190" y="0"/>
            <a:ext cx="5353619" cy="6863549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639079"/>
              </p:ext>
            </p:extLst>
          </p:nvPr>
        </p:nvGraphicFramePr>
        <p:xfrm>
          <a:off x="0" y="6369269"/>
          <a:ext cx="9144000" cy="48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08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[1] http://pantherdb.org/genes/gene.do?acc=HUMAN|HGNC=11766|UniProtKB=P01137</a:t>
            </a:r>
          </a:p>
          <a:p>
            <a:pPr marL="0" indent="0">
              <a:buNone/>
            </a:pPr>
            <a:r>
              <a:rPr lang="en-US" dirty="0" smtClean="0"/>
              <a:t>Images</a:t>
            </a:r>
          </a:p>
          <a:p>
            <a:pPr marL="0" indent="0">
              <a:buNone/>
            </a:pPr>
            <a:r>
              <a:rPr lang="en-US" sz="2000" dirty="0"/>
              <a:t>[1] </a:t>
            </a:r>
            <a:r>
              <a:rPr lang="en-US" sz="2000" dirty="0">
                <a:hlinkClick r:id="rId2"/>
              </a:rPr>
              <a:t>http://blog.oransi.com/category/allergies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[2]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www.dentalmcqs.com/component/k2/allergic-rhinitis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[3] </a:t>
            </a:r>
            <a:r>
              <a:rPr lang="en-US" sz="2000" dirty="0">
                <a:hlinkClick r:id="rId4"/>
              </a:rPr>
              <a:t>https://www.ncbi.nlm.nih.gov/pmc/articles/PMC2614905/figure/F1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[4]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www.nature.com/nature/journal/v425/n6958/full/nature02006.html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[5] https://</a:t>
            </a:r>
            <a:r>
              <a:rPr lang="en-US" sz="2000" dirty="0" err="1"/>
              <a:t>www.kimballstock.com</a:t>
            </a:r>
            <a:r>
              <a:rPr lang="en-US" sz="2000" dirty="0"/>
              <a:t>/</a:t>
            </a:r>
            <a:r>
              <a:rPr lang="en-US" sz="2000" dirty="0" err="1"/>
              <a:t>results.asp?db</a:t>
            </a:r>
            <a:r>
              <a:rPr lang="en-US" sz="2000" dirty="0"/>
              <a:t>=a&amp;txtkeys1=finger</a:t>
            </a:r>
          </a:p>
        </p:txBody>
      </p:sp>
    </p:spTree>
    <p:extLst>
      <p:ext uri="{BB962C8B-B14F-4D97-AF65-F5344CB8AC3E}">
        <p14:creationId xmlns:p14="http://schemas.microsoft.com/office/powerpoint/2010/main" val="32669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Allergic Rhinitis?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66746" y="1916075"/>
            <a:ext cx="3791528" cy="3438525"/>
            <a:chOff x="5023699" y="1916075"/>
            <a:chExt cx="3791528" cy="3438525"/>
          </a:xfrm>
        </p:grpSpPr>
        <p:grpSp>
          <p:nvGrpSpPr>
            <p:cNvPr id="5" name="Group 4"/>
            <p:cNvGrpSpPr/>
            <p:nvPr/>
          </p:nvGrpSpPr>
          <p:grpSpPr>
            <a:xfrm>
              <a:off x="5023699" y="1916075"/>
              <a:ext cx="3791528" cy="3438525"/>
              <a:chOff x="924310" y="2436658"/>
              <a:chExt cx="3298369" cy="2886758"/>
            </a:xfrm>
          </p:grpSpPr>
          <p:pic>
            <p:nvPicPr>
              <p:cNvPr id="1026" name="Picture 2" descr="ttp://img.webmd.com/dtmcms/live/webmd/consumer_assets/site_images/media/medical/hw/h9991456_001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720"/>
              <a:stretch/>
            </p:blipFill>
            <p:spPr bwMode="auto">
              <a:xfrm>
                <a:off x="924310" y="2436658"/>
                <a:ext cx="3298369" cy="2857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924310" y="2436658"/>
                <a:ext cx="1346279" cy="9229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03529" y="3350576"/>
                <a:ext cx="889658" cy="1015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33035" y="3359649"/>
                <a:ext cx="464414" cy="2756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89197" y="3727563"/>
                <a:ext cx="608252" cy="9229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61116" y="4124979"/>
                <a:ext cx="608252" cy="167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24310" y="4737547"/>
                <a:ext cx="1346279" cy="5858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7833" y="4645079"/>
                <a:ext cx="472611" cy="184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>
              <a:off x="6808123" y="3343867"/>
              <a:ext cx="676144" cy="219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630211" y="3787212"/>
              <a:ext cx="676144" cy="219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725294" y="5003485"/>
              <a:ext cx="676144" cy="219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7" y="1916075"/>
            <a:ext cx="3969437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3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wrong with TGF-Beta in Allergic Rhinitis?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31221" y="2384124"/>
            <a:ext cx="2430262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0" name="Rounded Rectangle 49"/>
          <p:cNvSpPr/>
          <p:nvPr/>
        </p:nvSpPr>
        <p:spPr>
          <a:xfrm>
            <a:off x="781769" y="2376640"/>
            <a:ext cx="1312059" cy="15988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1" name="TextBox 60"/>
          <p:cNvSpPr txBox="1"/>
          <p:nvPr/>
        </p:nvSpPr>
        <p:spPr>
          <a:xfrm>
            <a:off x="2073939" y="5668887"/>
            <a:ext cx="4996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overexpressed!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80265" y="2846088"/>
            <a:ext cx="6858000" cy="4050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Rounded Rectangle 28"/>
          <p:cNvSpPr/>
          <p:nvPr/>
        </p:nvSpPr>
        <p:spPr>
          <a:xfrm>
            <a:off x="1467344" y="2854539"/>
            <a:ext cx="3272459" cy="405092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b="1" dirty="0">
                <a:latin typeface="Arial" charset="0"/>
                <a:ea typeface="Arial" charset="0"/>
                <a:cs typeface="Arial" charset="0"/>
              </a:rPr>
              <a:t>TGFB1 </a:t>
            </a:r>
            <a:r>
              <a:rPr lang="en-US" sz="1350" b="1" dirty="0" smtClean="0">
                <a:latin typeface="Arial" charset="0"/>
                <a:ea typeface="Arial" charset="0"/>
                <a:cs typeface="Arial" charset="0"/>
              </a:rPr>
              <a:t>Propeptide</a:t>
            </a:r>
            <a:endParaRPr lang="en-US" sz="13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80827" y="2858534"/>
            <a:ext cx="2448448" cy="40509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b="1" dirty="0" smtClean="0">
                <a:latin typeface="Arial" charset="0"/>
                <a:ea typeface="Arial" charset="0"/>
                <a:cs typeface="Arial" charset="0"/>
              </a:rPr>
              <a:t>TGFB1</a:t>
            </a:r>
            <a:endParaRPr lang="en-US" sz="13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389440" y="2400431"/>
            <a:ext cx="572043" cy="14485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676034" y="1916569"/>
            <a:ext cx="2430262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3" name="Rounded Rectangle 32"/>
          <p:cNvSpPr/>
          <p:nvPr/>
        </p:nvSpPr>
        <p:spPr>
          <a:xfrm>
            <a:off x="5926582" y="1909085"/>
            <a:ext cx="1312059" cy="15988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Rounded Rectangle 33"/>
          <p:cNvSpPr/>
          <p:nvPr/>
        </p:nvSpPr>
        <p:spPr>
          <a:xfrm>
            <a:off x="7534253" y="1932876"/>
            <a:ext cx="572043" cy="14485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871290" y="3590276"/>
            <a:ext cx="2430262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9" name="Rounded Rectangle 38"/>
          <p:cNvSpPr/>
          <p:nvPr/>
        </p:nvSpPr>
        <p:spPr>
          <a:xfrm>
            <a:off x="2121838" y="3582792"/>
            <a:ext cx="1312059" cy="15988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2" name="Rounded Rectangle 61"/>
          <p:cNvSpPr/>
          <p:nvPr/>
        </p:nvSpPr>
        <p:spPr>
          <a:xfrm>
            <a:off x="3729509" y="3606583"/>
            <a:ext cx="572043" cy="14485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53518" y="4166239"/>
            <a:ext cx="2430262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4" name="Rounded Rectangle 63"/>
          <p:cNvSpPr/>
          <p:nvPr/>
        </p:nvSpPr>
        <p:spPr>
          <a:xfrm>
            <a:off x="504066" y="4158755"/>
            <a:ext cx="1312059" cy="15988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5" name="Rounded Rectangle 64"/>
          <p:cNvSpPr/>
          <p:nvPr/>
        </p:nvSpPr>
        <p:spPr>
          <a:xfrm>
            <a:off x="2111737" y="4182546"/>
            <a:ext cx="572043" cy="14485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961483" y="4962997"/>
            <a:ext cx="2430262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7" name="Rounded Rectangle 66"/>
          <p:cNvSpPr/>
          <p:nvPr/>
        </p:nvSpPr>
        <p:spPr>
          <a:xfrm>
            <a:off x="3212031" y="4955513"/>
            <a:ext cx="1312059" cy="15988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8" name="Rounded Rectangle 67"/>
          <p:cNvSpPr/>
          <p:nvPr/>
        </p:nvSpPr>
        <p:spPr>
          <a:xfrm>
            <a:off x="4819702" y="4979304"/>
            <a:ext cx="572043" cy="14485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739803" y="4203548"/>
            <a:ext cx="2430262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0" name="Rounded Rectangle 69"/>
          <p:cNvSpPr/>
          <p:nvPr/>
        </p:nvSpPr>
        <p:spPr>
          <a:xfrm>
            <a:off x="4990351" y="4196064"/>
            <a:ext cx="1312059" cy="15988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Rounded Rectangle 70"/>
          <p:cNvSpPr/>
          <p:nvPr/>
        </p:nvSpPr>
        <p:spPr>
          <a:xfrm>
            <a:off x="6598022" y="4219855"/>
            <a:ext cx="572043" cy="14485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319122" y="5416359"/>
            <a:ext cx="2430262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3" name="Rounded Rectangle 72"/>
          <p:cNvSpPr/>
          <p:nvPr/>
        </p:nvSpPr>
        <p:spPr>
          <a:xfrm>
            <a:off x="6569670" y="5408875"/>
            <a:ext cx="1312059" cy="15988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4" name="Rounded Rectangle 73"/>
          <p:cNvSpPr/>
          <p:nvPr/>
        </p:nvSpPr>
        <p:spPr>
          <a:xfrm>
            <a:off x="8177341" y="5432666"/>
            <a:ext cx="572043" cy="14485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2514378" y="1633251"/>
            <a:ext cx="2430262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6" name="Rounded Rectangle 75"/>
          <p:cNvSpPr/>
          <p:nvPr/>
        </p:nvSpPr>
        <p:spPr>
          <a:xfrm>
            <a:off x="2764926" y="1625767"/>
            <a:ext cx="1312059" cy="15988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7" name="Rounded Rectangle 76"/>
          <p:cNvSpPr/>
          <p:nvPr/>
        </p:nvSpPr>
        <p:spPr>
          <a:xfrm>
            <a:off x="4372597" y="1649558"/>
            <a:ext cx="572043" cy="14485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17" y="13403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How does TGFB1 function?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81389" y="1521629"/>
            <a:ext cx="2374711" cy="56119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43191" y="1521629"/>
            <a:ext cx="2374711" cy="56119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Cellular Component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81495" y="1521629"/>
            <a:ext cx="2374711" cy="56119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 Process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rot="16200000">
            <a:off x="1324836" y="3166347"/>
            <a:ext cx="847760" cy="839253"/>
            <a:chOff x="4157273" y="1547116"/>
            <a:chExt cx="847760" cy="839253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4726556" y="1692810"/>
              <a:ext cx="424172" cy="13278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4731103" y="2112441"/>
              <a:ext cx="415078" cy="1327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157273" y="1966740"/>
              <a:ext cx="74422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lowchart: Decision 15"/>
          <p:cNvSpPr/>
          <p:nvPr/>
        </p:nvSpPr>
        <p:spPr>
          <a:xfrm>
            <a:off x="487201" y="2338356"/>
            <a:ext cx="2497967" cy="861442"/>
          </a:xfrm>
          <a:prstGeom prst="flowChartDecision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TGFB1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75476" y="2532380"/>
            <a:ext cx="2719011" cy="2210717"/>
            <a:chOff x="3764916" y="2643525"/>
            <a:chExt cx="3045317" cy="2583444"/>
          </a:xfrm>
        </p:grpSpPr>
        <p:pic>
          <p:nvPicPr>
            <p:cNvPr id="3074" name="Picture 2" descr="Image result for MAPK cascade tgfb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916" y="2643525"/>
              <a:ext cx="3045317" cy="258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186149" y="2643525"/>
              <a:ext cx="573206" cy="318039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lowchart: Decision 19"/>
          <p:cNvSpPr/>
          <p:nvPr/>
        </p:nvSpPr>
        <p:spPr>
          <a:xfrm>
            <a:off x="7016642" y="2215957"/>
            <a:ext cx="1385461" cy="489867"/>
          </a:xfrm>
          <a:prstGeom prst="flowChartDecision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TGFB1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611994" y="2880175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413674" y="3981491"/>
            <a:ext cx="623247" cy="489177"/>
            <a:chOff x="7387987" y="5591681"/>
            <a:chExt cx="623247" cy="489177"/>
          </a:xfrm>
        </p:grpSpPr>
        <p:sp>
          <p:nvSpPr>
            <p:cNvPr id="24" name="Oval 23"/>
            <p:cNvSpPr/>
            <p:nvPr/>
          </p:nvSpPr>
          <p:spPr>
            <a:xfrm>
              <a:off x="7556308" y="5899208"/>
              <a:ext cx="218365" cy="1816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387987" y="5591681"/>
              <a:ext cx="623247" cy="486450"/>
              <a:chOff x="7356142" y="5540991"/>
              <a:chExt cx="623247" cy="48645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426656" y="5540991"/>
                <a:ext cx="218365" cy="18165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579056" y="5693391"/>
                <a:ext cx="218365" cy="18165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761024" y="5602566"/>
                <a:ext cx="218365" cy="18165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356142" y="5754966"/>
                <a:ext cx="218365" cy="18165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731456" y="5845791"/>
                <a:ext cx="218365" cy="18165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 rot="10800000">
            <a:off x="7419715" y="5358654"/>
            <a:ext cx="738545" cy="1383496"/>
            <a:chOff x="7552895" y="3337989"/>
            <a:chExt cx="738545" cy="1383496"/>
          </a:xfrm>
        </p:grpSpPr>
        <p:sp>
          <p:nvSpPr>
            <p:cNvPr id="27" name="Oval 26"/>
            <p:cNvSpPr/>
            <p:nvPr/>
          </p:nvSpPr>
          <p:spPr>
            <a:xfrm>
              <a:off x="7640469" y="4317242"/>
              <a:ext cx="218365" cy="1816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792869" y="4469642"/>
              <a:ext cx="218365" cy="1816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054451" y="4444195"/>
              <a:ext cx="218365" cy="1816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552895" y="4539835"/>
              <a:ext cx="218365" cy="1816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073075" y="4219513"/>
              <a:ext cx="218365" cy="1816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929343" y="4040689"/>
              <a:ext cx="218365" cy="1816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29524" y="4071476"/>
              <a:ext cx="218365" cy="1816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738703" y="3828838"/>
              <a:ext cx="218365" cy="1816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847889" y="4253126"/>
              <a:ext cx="218365" cy="1816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929343" y="3657286"/>
              <a:ext cx="218365" cy="1816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771251" y="3337989"/>
              <a:ext cx="218365" cy="1816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Left Arrow 42"/>
          <p:cNvSpPr/>
          <p:nvPr/>
        </p:nvSpPr>
        <p:spPr>
          <a:xfrm rot="16200000">
            <a:off x="7374492" y="3373991"/>
            <a:ext cx="739573" cy="39118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Arrow 44"/>
          <p:cNvSpPr/>
          <p:nvPr/>
        </p:nvSpPr>
        <p:spPr>
          <a:xfrm rot="16200000">
            <a:off x="7394607" y="4793273"/>
            <a:ext cx="739573" cy="391188"/>
          </a:xfrm>
          <a:prstGeom prst="lef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publicdomainpictures.net/pictures/100000/nahled/fish-out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" y="4322402"/>
            <a:ext cx="1049834" cy="7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107670" y="5207039"/>
            <a:ext cx="7584267" cy="4050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ounded Rectangle 13"/>
          <p:cNvSpPr/>
          <p:nvPr/>
        </p:nvSpPr>
        <p:spPr>
          <a:xfrm>
            <a:off x="3513762" y="5207039"/>
            <a:ext cx="2940475" cy="405091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Rounded Rectangle 14"/>
          <p:cNvSpPr/>
          <p:nvPr/>
        </p:nvSpPr>
        <p:spPr>
          <a:xfrm>
            <a:off x="6976648" y="5204615"/>
            <a:ext cx="1715289" cy="405091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2" name="Rounded Rectangle 21"/>
          <p:cNvSpPr/>
          <p:nvPr/>
        </p:nvSpPr>
        <p:spPr>
          <a:xfrm>
            <a:off x="1107670" y="3101213"/>
            <a:ext cx="6858001" cy="4050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Rounded Rectangle 22"/>
          <p:cNvSpPr/>
          <p:nvPr/>
        </p:nvSpPr>
        <p:spPr>
          <a:xfrm>
            <a:off x="1502550" y="3107632"/>
            <a:ext cx="3264659" cy="405092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4" name="Rounded Rectangle 23"/>
          <p:cNvSpPr/>
          <p:nvPr/>
        </p:nvSpPr>
        <p:spPr>
          <a:xfrm>
            <a:off x="5517224" y="3101213"/>
            <a:ext cx="2448448" cy="40509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1259959" y="412632"/>
            <a:ext cx="6947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How well is </a:t>
            </a:r>
            <a:r>
              <a:rPr lang="en-US" sz="3600" dirty="0" smtClean="0"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TGF- beta conserved </a:t>
            </a:r>
            <a:r>
              <a:rPr lang="en-US" sz="3600" dirty="0"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across </a:t>
            </a:r>
            <a:r>
              <a:rPr lang="en-US" sz="3600" dirty="0" smtClean="0"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species?</a:t>
            </a:r>
            <a:endParaRPr lang="en-US" sz="3600" dirty="0"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107671" y="2415600"/>
            <a:ext cx="6858000" cy="4050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8" name="Rounded Rectangle 37"/>
          <p:cNvSpPr/>
          <p:nvPr/>
        </p:nvSpPr>
        <p:spPr>
          <a:xfrm>
            <a:off x="1494750" y="2424051"/>
            <a:ext cx="3272459" cy="405092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b="1" dirty="0">
                <a:latin typeface="Arial" charset="0"/>
                <a:ea typeface="Arial" charset="0"/>
                <a:cs typeface="Arial" charset="0"/>
              </a:rPr>
              <a:t>TGFB1 </a:t>
            </a:r>
            <a:r>
              <a:rPr lang="en-US" sz="1350" b="1" dirty="0" smtClean="0">
                <a:latin typeface="Arial" charset="0"/>
                <a:ea typeface="Arial" charset="0"/>
                <a:cs typeface="Arial" charset="0"/>
              </a:rPr>
              <a:t>Propeptide</a:t>
            </a:r>
            <a:endParaRPr lang="en-US" sz="13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508233" y="2428046"/>
            <a:ext cx="2448448" cy="40509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b="1" dirty="0" smtClean="0">
                <a:latin typeface="Arial" charset="0"/>
                <a:ea typeface="Arial" charset="0"/>
                <a:cs typeface="Arial" charset="0"/>
              </a:rPr>
              <a:t>TGFB1</a:t>
            </a:r>
            <a:endParaRPr lang="en-US" sz="13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107671" y="3794698"/>
            <a:ext cx="6858000" cy="4050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1" name="Rounded Rectangle 40"/>
          <p:cNvSpPr/>
          <p:nvPr/>
        </p:nvSpPr>
        <p:spPr>
          <a:xfrm>
            <a:off x="1502550" y="3794698"/>
            <a:ext cx="3264659" cy="405092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Rounded Rectangle 41"/>
          <p:cNvSpPr/>
          <p:nvPr/>
        </p:nvSpPr>
        <p:spPr>
          <a:xfrm>
            <a:off x="5517223" y="3794698"/>
            <a:ext cx="2448448" cy="40509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Rounded Rectangle 42"/>
          <p:cNvSpPr/>
          <p:nvPr/>
        </p:nvSpPr>
        <p:spPr>
          <a:xfrm>
            <a:off x="1107671" y="4443217"/>
            <a:ext cx="6306582" cy="4050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4" name="Rounded Rectangle 43"/>
          <p:cNvSpPr/>
          <p:nvPr/>
        </p:nvSpPr>
        <p:spPr>
          <a:xfrm>
            <a:off x="1211579" y="4443217"/>
            <a:ext cx="3011099" cy="405092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Rounded Rectangle 44"/>
          <p:cNvSpPr/>
          <p:nvPr/>
        </p:nvSpPr>
        <p:spPr>
          <a:xfrm>
            <a:off x="5178176" y="4443217"/>
            <a:ext cx="2236076" cy="40509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1494750" y="2407728"/>
            <a:ext cx="0" cy="2035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67209" y="2424051"/>
            <a:ext cx="0" cy="201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502550" y="2829143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29</a:t>
            </a:r>
            <a:endParaRPr lang="en-US" sz="1200"/>
          </a:p>
        </p:txBody>
      </p:sp>
      <p:sp>
        <p:nvSpPr>
          <p:cNvPr id="51" name="TextBox 50"/>
          <p:cNvSpPr txBox="1"/>
          <p:nvPr/>
        </p:nvSpPr>
        <p:spPr>
          <a:xfrm>
            <a:off x="1502549" y="3517699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29</a:t>
            </a:r>
            <a:endParaRPr lang="en-US" sz="1200"/>
          </a:p>
        </p:txBody>
      </p:sp>
      <p:sp>
        <p:nvSpPr>
          <p:cNvPr id="52" name="TextBox 51"/>
          <p:cNvSpPr txBox="1"/>
          <p:nvPr/>
        </p:nvSpPr>
        <p:spPr>
          <a:xfrm>
            <a:off x="1510397" y="4197850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29</a:t>
            </a:r>
            <a:endParaRPr lang="en-US" sz="1200"/>
          </a:p>
        </p:txBody>
      </p:sp>
      <p:sp>
        <p:nvSpPr>
          <p:cNvPr id="53" name="TextBox 52"/>
          <p:cNvSpPr txBox="1"/>
          <p:nvPr/>
        </p:nvSpPr>
        <p:spPr>
          <a:xfrm>
            <a:off x="4775588" y="2829431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261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4804097" y="4183903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261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4775588" y="3524094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261</a:t>
            </a:r>
            <a:endParaRPr lang="en-US" sz="12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5515511" y="2412703"/>
            <a:ext cx="0" cy="201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953684" y="2412703"/>
            <a:ext cx="0" cy="201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33005" y="2835562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293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5533005" y="3512025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293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5542635" y="4168641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293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7933925" y="2809480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390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7959677" y="4168641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390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7941697" y="3524094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390</a:t>
            </a:r>
            <a:endParaRPr lang="en-US" sz="12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1211579" y="4431869"/>
            <a:ext cx="0" cy="77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209920" y="4443217"/>
            <a:ext cx="0" cy="77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178176" y="4443217"/>
            <a:ext cx="0" cy="77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414252" y="4443217"/>
            <a:ext cx="0" cy="77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513762" y="5214507"/>
            <a:ext cx="0" cy="77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460074" y="5224545"/>
            <a:ext cx="0" cy="77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978363" y="5214507"/>
            <a:ext cx="0" cy="77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677219" y="5224545"/>
            <a:ext cx="0" cy="77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259959" y="4878001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4217360" y="4886084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248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150029" y="4886083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280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7412357" y="4875910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377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8677219" y="5627212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586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6917671" y="5664168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483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6367059" y="5656086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459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3523952" y="5664169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235</a:t>
            </a:r>
            <a:endParaRPr lang="en-US" sz="1200" dirty="0"/>
          </a:p>
        </p:txBody>
      </p:sp>
      <p:pic>
        <p:nvPicPr>
          <p:cNvPr id="2050" name="Picture 2" descr="http://diagrampic.com/wp-content/uploads/human-body-outline-diagram-7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5" y="1543692"/>
            <a:ext cx="804601" cy="14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ker.com/cliparts/8/9/d/4/1323206470521400947Simple%20Mouse%20Outline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" y="2970220"/>
            <a:ext cx="892357" cy="9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www.clker.com/cliparts/8/9/d/4/1323206470521400947Simple%20Mouse%20Outline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908" y="3616031"/>
            <a:ext cx="945658" cy="80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upercoloring.com/wp-content/uploads/original/2013_06/drosophila-fruit-fly-coloring-pag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/>
        </p:blipFill>
        <p:spPr bwMode="auto">
          <a:xfrm>
            <a:off x="137473" y="4986593"/>
            <a:ext cx="845308" cy="103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6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peakingofresearch.files.wordpress.com/2015/08/zebrafish_sa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78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0686" y="1815152"/>
            <a:ext cx="5827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zebrafish?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asic human immune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1" y="552449"/>
            <a:ext cx="8639175" cy="63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918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the human immune system work?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11" y="2115403"/>
            <a:ext cx="2067708" cy="38759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cielo.br/img/revistas/aabc/v86n3/0001-3765-aabc-0001-3765201420130159-gf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9" y="571524"/>
            <a:ext cx="8483459" cy="637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" y="-3364"/>
            <a:ext cx="9143999" cy="11497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the zebra fish immune system work?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269" y="1146412"/>
            <a:ext cx="45719" cy="5711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8009" y="1146412"/>
            <a:ext cx="45719" cy="5711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0269" y="5540991"/>
            <a:ext cx="2399283" cy="6277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8788" y="5638799"/>
            <a:ext cx="2434085" cy="12192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Gap in knowledge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losar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79935"/>
            <a:ext cx="61912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883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235</Words>
  <Application>Microsoft Office PowerPoint</Application>
  <PresentationFormat>On-screen Show (4:3)</PresentationFormat>
  <Paragraphs>93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 Unicode MS</vt:lpstr>
      <vt:lpstr>Arial</vt:lpstr>
      <vt:lpstr>Calibri</vt:lpstr>
      <vt:lpstr>Calibri Light</vt:lpstr>
      <vt:lpstr>Office Theme</vt:lpstr>
      <vt:lpstr>Allergies and TGF-Beta</vt:lpstr>
      <vt:lpstr>What is Allergic Rhinitis?</vt:lpstr>
      <vt:lpstr>What’s wrong with TGF-Beta in Allergic Rhinitis?</vt:lpstr>
      <vt:lpstr>How does TGFB1 function?</vt:lpstr>
      <vt:lpstr>PowerPoint Presentation</vt:lpstr>
      <vt:lpstr>PowerPoint Presentation</vt:lpstr>
      <vt:lpstr>How does the human immune system work?</vt:lpstr>
      <vt:lpstr>How does the zebra fish immune system work?</vt:lpstr>
      <vt:lpstr>Gap in knowledge</vt:lpstr>
      <vt:lpstr>Primary Goals</vt:lpstr>
      <vt:lpstr>Aim 1: How does TGFB1 expression change before, during, and after an allergic reaction?</vt:lpstr>
      <vt:lpstr>PowerPoint Presentation</vt:lpstr>
      <vt:lpstr>PowerPoint Presentation</vt:lpstr>
      <vt:lpstr>PowerPoint Presentation</vt:lpstr>
      <vt:lpstr>Aim 2: How does losartan change regulation of allergy related genes?</vt:lpstr>
      <vt:lpstr>PowerPoint Presentation</vt:lpstr>
      <vt:lpstr>PowerPoint Presentation</vt:lpstr>
      <vt:lpstr>PowerPoint Presentation</vt:lpstr>
      <vt:lpstr>Refrences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Cayla Guerra</cp:lastModifiedBy>
  <cp:revision>74</cp:revision>
  <dcterms:created xsi:type="dcterms:W3CDTF">2017-02-16T22:04:19Z</dcterms:created>
  <dcterms:modified xsi:type="dcterms:W3CDTF">2017-04-04T20:20:34Z</dcterms:modified>
</cp:coreProperties>
</file>